
<file path=[Content_Types].xml><?xml version="1.0" encoding="utf-8"?>
<Types xmlns="http://schemas.openxmlformats.org/package/2006/content-types">
  <Default Extension="xml" ContentType="application/xml"/>
  <Default Extension="jpeg" ContentType="image/jpeg"/>
  <Default Extension="jpg" ContentType="image/jpeg"/>
  <Default Extension="rels" ContentType="application/vnd.openxmlformats-package.relationships+xml"/>
  <Default Extension="xlsx" ContentType="application/vnd.openxmlformats-officedocument.spreadsheetml.sheet"/>
  <Default Extension="wdp" ContentType="image/vnd.ms-photo"/>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harts/chart1.xml" ContentType="application/vnd.openxmlformats-officedocument.drawingml.chart+xml"/>
  <Override PartName="/ppt/notesSlides/notesSlide26.xml" ContentType="application/vnd.openxmlformats-officedocument.presentationml.notesSlide+xml"/>
  <Override PartName="/ppt/charts/chart2.xml" ContentType="application/vnd.openxmlformats-officedocument.drawingml.chart+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91" r:id="rId1"/>
  </p:sldMasterIdLst>
  <p:notesMasterIdLst>
    <p:notesMasterId r:id="rId44"/>
  </p:notesMasterIdLst>
  <p:sldIdLst>
    <p:sldId id="256" r:id="rId2"/>
    <p:sldId id="257" r:id="rId3"/>
    <p:sldId id="259" r:id="rId4"/>
    <p:sldId id="283" r:id="rId5"/>
    <p:sldId id="300" r:id="rId6"/>
    <p:sldId id="262" r:id="rId7"/>
    <p:sldId id="264" r:id="rId8"/>
    <p:sldId id="301" r:id="rId9"/>
    <p:sldId id="285" r:id="rId10"/>
    <p:sldId id="265" r:id="rId11"/>
    <p:sldId id="288" r:id="rId12"/>
    <p:sldId id="287" r:id="rId13"/>
    <p:sldId id="266" r:id="rId14"/>
    <p:sldId id="295" r:id="rId15"/>
    <p:sldId id="258" r:id="rId16"/>
    <p:sldId id="291" r:id="rId17"/>
    <p:sldId id="290" r:id="rId18"/>
    <p:sldId id="304" r:id="rId19"/>
    <p:sldId id="303" r:id="rId20"/>
    <p:sldId id="289" r:id="rId21"/>
    <p:sldId id="302" r:id="rId22"/>
    <p:sldId id="267" r:id="rId23"/>
    <p:sldId id="305" r:id="rId24"/>
    <p:sldId id="269" r:id="rId25"/>
    <p:sldId id="270" r:id="rId26"/>
    <p:sldId id="271" r:id="rId27"/>
    <p:sldId id="273" r:id="rId28"/>
    <p:sldId id="272" r:id="rId29"/>
    <p:sldId id="260" r:id="rId30"/>
    <p:sldId id="274" r:id="rId31"/>
    <p:sldId id="275" r:id="rId32"/>
    <p:sldId id="281" r:id="rId33"/>
    <p:sldId id="296" r:id="rId34"/>
    <p:sldId id="297" r:id="rId35"/>
    <p:sldId id="294" r:id="rId36"/>
    <p:sldId id="299" r:id="rId37"/>
    <p:sldId id="306" r:id="rId38"/>
    <p:sldId id="282" r:id="rId39"/>
    <p:sldId id="279" r:id="rId40"/>
    <p:sldId id="298" r:id="rId41"/>
    <p:sldId id="280" r:id="rId42"/>
    <p:sldId id="261" r:id="rId43"/>
  </p:sldIdLst>
  <p:sldSz cx="9144000" cy="6858000" type="screen4x3"/>
  <p:notesSz cx="6858000" cy="9144000"/>
  <p:defaultTextStyle>
    <a:defPPr>
      <a:defRPr lang="ja-JP"/>
    </a:defPPr>
    <a:lvl1pPr marL="0" algn="l" defTabSz="457200" rtl="0" eaLnBrk="1" latinLnBrk="0" hangingPunct="1">
      <a:defRPr kumimoji="1" sz="1800" kern="1200">
        <a:solidFill>
          <a:schemeClr val="tx1"/>
        </a:solidFill>
        <a:latin typeface="+mn-lt"/>
        <a:ea typeface="+mn-ea"/>
        <a:cs typeface="+mn-cs"/>
      </a:defRPr>
    </a:lvl1pPr>
    <a:lvl2pPr marL="457200" algn="l" defTabSz="457200" rtl="0" eaLnBrk="1" latinLnBrk="0" hangingPunct="1">
      <a:defRPr kumimoji="1" sz="1800" kern="1200">
        <a:solidFill>
          <a:schemeClr val="tx1"/>
        </a:solidFill>
        <a:latin typeface="+mn-lt"/>
        <a:ea typeface="+mn-ea"/>
        <a:cs typeface="+mn-cs"/>
      </a:defRPr>
    </a:lvl2pPr>
    <a:lvl3pPr marL="914400" algn="l" defTabSz="457200" rtl="0" eaLnBrk="1" latinLnBrk="0" hangingPunct="1">
      <a:defRPr kumimoji="1" sz="1800" kern="1200">
        <a:solidFill>
          <a:schemeClr val="tx1"/>
        </a:solidFill>
        <a:latin typeface="+mn-lt"/>
        <a:ea typeface="+mn-ea"/>
        <a:cs typeface="+mn-cs"/>
      </a:defRPr>
    </a:lvl3pPr>
    <a:lvl4pPr marL="1371600" algn="l" defTabSz="457200" rtl="0" eaLnBrk="1" latinLnBrk="0" hangingPunct="1">
      <a:defRPr kumimoji="1" sz="1800" kern="1200">
        <a:solidFill>
          <a:schemeClr val="tx1"/>
        </a:solidFill>
        <a:latin typeface="+mn-lt"/>
        <a:ea typeface="+mn-ea"/>
        <a:cs typeface="+mn-cs"/>
      </a:defRPr>
    </a:lvl4pPr>
    <a:lvl5pPr marL="1828800" algn="l" defTabSz="457200" rtl="0" eaLnBrk="1" latinLnBrk="0" hangingPunct="1">
      <a:defRPr kumimoji="1" sz="1800" kern="1200">
        <a:solidFill>
          <a:schemeClr val="tx1"/>
        </a:solidFill>
        <a:latin typeface="+mn-lt"/>
        <a:ea typeface="+mn-ea"/>
        <a:cs typeface="+mn-cs"/>
      </a:defRPr>
    </a:lvl5pPr>
    <a:lvl6pPr marL="2286000" algn="l" defTabSz="457200" rtl="0" eaLnBrk="1" latinLnBrk="0" hangingPunct="1">
      <a:defRPr kumimoji="1" sz="1800" kern="1200">
        <a:solidFill>
          <a:schemeClr val="tx1"/>
        </a:solidFill>
        <a:latin typeface="+mn-lt"/>
        <a:ea typeface="+mn-ea"/>
        <a:cs typeface="+mn-cs"/>
      </a:defRPr>
    </a:lvl6pPr>
    <a:lvl7pPr marL="2743200" algn="l" defTabSz="457200" rtl="0" eaLnBrk="1" latinLnBrk="0" hangingPunct="1">
      <a:defRPr kumimoji="1" sz="1800" kern="1200">
        <a:solidFill>
          <a:schemeClr val="tx1"/>
        </a:solidFill>
        <a:latin typeface="+mn-lt"/>
        <a:ea typeface="+mn-ea"/>
        <a:cs typeface="+mn-cs"/>
      </a:defRPr>
    </a:lvl7pPr>
    <a:lvl8pPr marL="3200400" algn="l" defTabSz="457200" rtl="0" eaLnBrk="1" latinLnBrk="0" hangingPunct="1">
      <a:defRPr kumimoji="1" sz="1800" kern="1200">
        <a:solidFill>
          <a:schemeClr val="tx1"/>
        </a:solidFill>
        <a:latin typeface="+mn-lt"/>
        <a:ea typeface="+mn-ea"/>
        <a:cs typeface="+mn-cs"/>
      </a:defRPr>
    </a:lvl8pPr>
    <a:lvl9pPr marL="3657600" algn="l" defTabSz="457200" rtl="0" eaLnBrk="1" latinLnBrk="0" hangingPunct="1">
      <a:defRPr kumimoji="1"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F8BFF8E6-FD5A-1148-A0A6-211BCD52F366}">
          <p14:sldIdLst>
            <p14:sldId id="256"/>
            <p14:sldId id="257"/>
          </p14:sldIdLst>
        </p14:section>
        <p14:section name="Introduction" id="{6E1CB038-1153-7C47-8E04-BAB7F10C3DE1}">
          <p14:sldIdLst>
            <p14:sldId id="259"/>
            <p14:sldId id="283"/>
            <p14:sldId id="300"/>
            <p14:sldId id="262"/>
            <p14:sldId id="264"/>
            <p14:sldId id="301"/>
            <p14:sldId id="285"/>
            <p14:sldId id="265"/>
            <p14:sldId id="288"/>
            <p14:sldId id="287"/>
            <p14:sldId id="266"/>
            <p14:sldId id="295"/>
          </p14:sldIdLst>
        </p14:section>
        <p14:section name="Proposal" id="{DB60F554-C8E4-3445-A7A7-8E743F5E93E6}">
          <p14:sldIdLst>
            <p14:sldId id="258"/>
            <p14:sldId id="291"/>
            <p14:sldId id="290"/>
            <p14:sldId id="304"/>
            <p14:sldId id="303"/>
            <p14:sldId id="289"/>
            <p14:sldId id="302"/>
            <p14:sldId id="267"/>
            <p14:sldId id="305"/>
            <p14:sldId id="269"/>
            <p14:sldId id="270"/>
            <p14:sldId id="271"/>
            <p14:sldId id="273"/>
            <p14:sldId id="272"/>
          </p14:sldIdLst>
        </p14:section>
        <p14:section name="Evaluation" id="{938751DE-0C8F-1948-9E10-C882109373CA}">
          <p14:sldIdLst>
            <p14:sldId id="260"/>
            <p14:sldId id="274"/>
            <p14:sldId id="275"/>
            <p14:sldId id="281"/>
            <p14:sldId id="296"/>
            <p14:sldId id="297"/>
            <p14:sldId id="294"/>
            <p14:sldId id="299"/>
            <p14:sldId id="306"/>
          </p14:sldIdLst>
        </p14:section>
        <p14:section name="Conclusion" id="{DA3E2C2D-AA59-FF4C-AC42-E1BD1906BFE8}">
          <p14:sldIdLst>
            <p14:sldId id="282"/>
            <p14:sldId id="279"/>
            <p14:sldId id="298"/>
            <p14:sldId id="280"/>
            <p14:sldId id="261"/>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9" autoAdjust="0"/>
    <p:restoredTop sz="85135" autoAdjust="0"/>
  </p:normalViewPr>
  <p:slideViewPr>
    <p:cSldViewPr snapToGrid="0" snapToObjects="1">
      <p:cViewPr varScale="1">
        <p:scale>
          <a:sx n="109" d="100"/>
          <a:sy n="109" d="100"/>
        </p:scale>
        <p:origin x="-1088" y="-10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46" Type="http://schemas.openxmlformats.org/officeDocument/2006/relationships/presProps" Target="presProps.xml"/><Relationship Id="rId47" Type="http://schemas.openxmlformats.org/officeDocument/2006/relationships/viewProps" Target="viewProps.xml"/><Relationship Id="rId48" Type="http://schemas.openxmlformats.org/officeDocument/2006/relationships/theme" Target="theme/theme1.xml"/><Relationship Id="rId49"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notesMaster" Target="notesMasters/notesMaster1.xml"/><Relationship Id="rId45" Type="http://schemas.openxmlformats.org/officeDocument/2006/relationships/printerSettings" Target="printerSettings/printerSettings1.bin"/></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Sheet1.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Sheet2.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1"/>
    <c:plotArea>
      <c:layout>
        <c:manualLayout>
          <c:layoutTarget val="inner"/>
          <c:xMode val="edge"/>
          <c:yMode val="edge"/>
          <c:x val="0.140367423588754"/>
          <c:y val="0.0711470569622551"/>
          <c:w val="0.579217386906621"/>
          <c:h val="0.671129903688043"/>
        </c:manualLayout>
      </c:layout>
      <c:lineChart>
        <c:grouping val="standard"/>
        <c:varyColors val="0"/>
        <c:ser>
          <c:idx val="0"/>
          <c:order val="0"/>
          <c:tx>
            <c:strRef>
              <c:f>Sheet1!$B$1</c:f>
              <c:strCache>
                <c:ptCount val="1"/>
                <c:pt idx="0">
                  <c:v>Default Scheme</c:v>
                </c:pt>
              </c:strCache>
            </c:strRef>
          </c:tx>
          <c:marker>
            <c:symbol val="none"/>
          </c:marker>
          <c:cat>
            <c:numRef>
              <c:f>Sheet1!$A$2:$A$14</c:f>
              <c:numCache>
                <c:formatCode>General</c:formatCode>
                <c:ptCount val="13"/>
                <c:pt idx="0">
                  <c:v>1.0</c:v>
                </c:pt>
                <c:pt idx="1">
                  <c:v>2.0</c:v>
                </c:pt>
                <c:pt idx="2">
                  <c:v>3.0</c:v>
                </c:pt>
                <c:pt idx="3">
                  <c:v>4.0</c:v>
                </c:pt>
                <c:pt idx="4">
                  <c:v>5.0</c:v>
                </c:pt>
                <c:pt idx="5">
                  <c:v>6.0</c:v>
                </c:pt>
                <c:pt idx="6">
                  <c:v>7.0</c:v>
                </c:pt>
                <c:pt idx="7">
                  <c:v>8.0</c:v>
                </c:pt>
                <c:pt idx="8">
                  <c:v>9.0</c:v>
                </c:pt>
                <c:pt idx="9">
                  <c:v>10.0</c:v>
                </c:pt>
                <c:pt idx="10">
                  <c:v>11.0</c:v>
                </c:pt>
                <c:pt idx="11">
                  <c:v>12.0</c:v>
                </c:pt>
                <c:pt idx="12">
                  <c:v>13.0</c:v>
                </c:pt>
              </c:numCache>
            </c:numRef>
          </c:cat>
          <c:val>
            <c:numRef>
              <c:f>Sheet1!$B$2:$B$14</c:f>
              <c:numCache>
                <c:formatCode>General</c:formatCode>
                <c:ptCount val="13"/>
                <c:pt idx="0">
                  <c:v>4.0</c:v>
                </c:pt>
                <c:pt idx="1">
                  <c:v>5.0</c:v>
                </c:pt>
                <c:pt idx="2">
                  <c:v>6.0</c:v>
                </c:pt>
                <c:pt idx="3">
                  <c:v>7.0</c:v>
                </c:pt>
                <c:pt idx="4">
                  <c:v>8.0</c:v>
                </c:pt>
                <c:pt idx="5">
                  <c:v>9.0</c:v>
                </c:pt>
                <c:pt idx="6">
                  <c:v>10.0</c:v>
                </c:pt>
                <c:pt idx="7">
                  <c:v>11.0</c:v>
                </c:pt>
                <c:pt idx="8">
                  <c:v>12.0</c:v>
                </c:pt>
                <c:pt idx="9">
                  <c:v>13.0</c:v>
                </c:pt>
                <c:pt idx="10">
                  <c:v>14.0</c:v>
                </c:pt>
                <c:pt idx="11">
                  <c:v>15.0</c:v>
                </c:pt>
                <c:pt idx="12">
                  <c:v>16.0</c:v>
                </c:pt>
              </c:numCache>
            </c:numRef>
          </c:val>
          <c:smooth val="0"/>
        </c:ser>
        <c:ser>
          <c:idx val="1"/>
          <c:order val="1"/>
          <c:tx>
            <c:strRef>
              <c:f>Sheet1!$C$1</c:f>
              <c:strCache>
                <c:ptCount val="1"/>
                <c:pt idx="0">
                  <c:v>VC Manager</c:v>
                </c:pt>
              </c:strCache>
            </c:strRef>
          </c:tx>
          <c:marker>
            <c:symbol val="none"/>
          </c:marker>
          <c:cat>
            <c:numRef>
              <c:f>Sheet1!$A$2:$A$14</c:f>
              <c:numCache>
                <c:formatCode>General</c:formatCode>
                <c:ptCount val="13"/>
                <c:pt idx="0">
                  <c:v>1.0</c:v>
                </c:pt>
                <c:pt idx="1">
                  <c:v>2.0</c:v>
                </c:pt>
                <c:pt idx="2">
                  <c:v>3.0</c:v>
                </c:pt>
                <c:pt idx="3">
                  <c:v>4.0</c:v>
                </c:pt>
                <c:pt idx="4">
                  <c:v>5.0</c:v>
                </c:pt>
                <c:pt idx="5">
                  <c:v>6.0</c:v>
                </c:pt>
                <c:pt idx="6">
                  <c:v>7.0</c:v>
                </c:pt>
                <c:pt idx="7">
                  <c:v>8.0</c:v>
                </c:pt>
                <c:pt idx="8">
                  <c:v>9.0</c:v>
                </c:pt>
                <c:pt idx="9">
                  <c:v>10.0</c:v>
                </c:pt>
                <c:pt idx="10">
                  <c:v>11.0</c:v>
                </c:pt>
                <c:pt idx="11">
                  <c:v>12.0</c:v>
                </c:pt>
                <c:pt idx="12">
                  <c:v>13.0</c:v>
                </c:pt>
              </c:numCache>
            </c:numRef>
          </c:cat>
          <c:val>
            <c:numRef>
              <c:f>Sheet1!$C$2:$C$14</c:f>
              <c:numCache>
                <c:formatCode>General</c:formatCode>
                <c:ptCount val="13"/>
                <c:pt idx="0">
                  <c:v>2.0</c:v>
                </c:pt>
                <c:pt idx="1">
                  <c:v>2.0</c:v>
                </c:pt>
                <c:pt idx="2">
                  <c:v>2.0</c:v>
                </c:pt>
                <c:pt idx="3">
                  <c:v>2.0</c:v>
                </c:pt>
                <c:pt idx="4">
                  <c:v>2.0</c:v>
                </c:pt>
                <c:pt idx="5">
                  <c:v>2.0</c:v>
                </c:pt>
                <c:pt idx="6">
                  <c:v>2.0</c:v>
                </c:pt>
                <c:pt idx="7">
                  <c:v>2.0</c:v>
                </c:pt>
                <c:pt idx="8">
                  <c:v>2.0</c:v>
                </c:pt>
                <c:pt idx="9">
                  <c:v>2.0</c:v>
                </c:pt>
                <c:pt idx="10">
                  <c:v>2.0</c:v>
                </c:pt>
                <c:pt idx="11">
                  <c:v>2.0</c:v>
                </c:pt>
                <c:pt idx="12">
                  <c:v>2.0</c:v>
                </c:pt>
              </c:numCache>
            </c:numRef>
          </c:val>
          <c:smooth val="0"/>
        </c:ser>
        <c:dLbls>
          <c:showLegendKey val="0"/>
          <c:showVal val="0"/>
          <c:showCatName val="0"/>
          <c:showSerName val="0"/>
          <c:showPercent val="0"/>
          <c:showBubbleSize val="0"/>
        </c:dLbls>
        <c:marker val="1"/>
        <c:smooth val="0"/>
        <c:axId val="-2128390280"/>
        <c:axId val="2091233048"/>
      </c:lineChart>
      <c:catAx>
        <c:axId val="-2128390280"/>
        <c:scaling>
          <c:orientation val="minMax"/>
        </c:scaling>
        <c:delete val="0"/>
        <c:axPos val="b"/>
        <c:title>
          <c:tx>
            <c:rich>
              <a:bodyPr/>
              <a:lstStyle/>
              <a:p>
                <a:pPr>
                  <a:defRPr/>
                </a:pPr>
                <a:r>
                  <a:rPr lang="en-US" altLang="ja-JP" baseline="0" dirty="0" smtClean="0"/>
                  <a:t>Workers</a:t>
                </a:r>
                <a:endParaRPr lang="en-US" altLang="ja-JP" dirty="0"/>
              </a:p>
            </c:rich>
          </c:tx>
          <c:layout/>
          <c:overlay val="0"/>
        </c:title>
        <c:numFmt formatCode="General" sourceLinked="1"/>
        <c:majorTickMark val="out"/>
        <c:minorTickMark val="none"/>
        <c:tickLblPos val="nextTo"/>
        <c:crossAx val="2091233048"/>
        <c:crosses val="autoZero"/>
        <c:auto val="1"/>
        <c:lblAlgn val="ctr"/>
        <c:lblOffset val="100"/>
        <c:noMultiLvlLbl val="0"/>
      </c:catAx>
      <c:valAx>
        <c:axId val="2091233048"/>
        <c:scaling>
          <c:orientation val="minMax"/>
        </c:scaling>
        <c:delete val="0"/>
        <c:axPos val="l"/>
        <c:majorGridlines/>
        <c:title>
          <c:tx>
            <c:rich>
              <a:bodyPr rot="-5400000" vert="horz"/>
              <a:lstStyle/>
              <a:p>
                <a:pPr>
                  <a:defRPr/>
                </a:pPr>
                <a:r>
                  <a:rPr lang="en-US" altLang="ja-JP" baseline="0" dirty="0" smtClean="0"/>
                  <a:t>Template Files</a:t>
                </a:r>
                <a:endParaRPr lang="en-US" altLang="ja-JP" dirty="0"/>
              </a:p>
            </c:rich>
          </c:tx>
          <c:layout/>
          <c:overlay val="0"/>
        </c:title>
        <c:numFmt formatCode="General" sourceLinked="1"/>
        <c:majorTickMark val="out"/>
        <c:minorTickMark val="none"/>
        <c:tickLblPos val="nextTo"/>
        <c:crossAx val="-2128390280"/>
        <c:crosses val="autoZero"/>
        <c:crossBetween val="between"/>
      </c:valAx>
    </c:plotArea>
    <c:legend>
      <c:legendPos val="r"/>
      <c:layout/>
      <c:overlay val="0"/>
    </c:legend>
    <c:plotVisOnly val="1"/>
    <c:dispBlanksAs val="gap"/>
    <c:showDLblsOverMax val="0"/>
  </c:chart>
  <c:txPr>
    <a:bodyPr/>
    <a:lstStyle/>
    <a:p>
      <a:pPr>
        <a:defRPr sz="1800"/>
      </a:pPr>
      <a:endParaRPr lang="ja-JP"/>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manualLayout>
          <c:layoutTarget val="inner"/>
          <c:xMode val="edge"/>
          <c:yMode val="edge"/>
          <c:x val="0.104412369722447"/>
          <c:y val="0.0444444444444444"/>
          <c:w val="0.861954855946218"/>
          <c:h val="0.607303149606299"/>
        </c:manualLayout>
      </c:layout>
      <c:lineChart>
        <c:grouping val="standard"/>
        <c:varyColors val="0"/>
        <c:ser>
          <c:idx val="0"/>
          <c:order val="0"/>
          <c:tx>
            <c:strRef>
              <c:f>Sheet1!$B$1</c:f>
              <c:strCache>
                <c:ptCount val="1"/>
                <c:pt idx="0">
                  <c:v>Default Scheme</c:v>
                </c:pt>
              </c:strCache>
            </c:strRef>
          </c:tx>
          <c:marker>
            <c:symbol val="none"/>
          </c:marker>
          <c:cat>
            <c:numRef>
              <c:f>Sheet1!$A$2:$A$14</c:f>
              <c:numCache>
                <c:formatCode>General</c:formatCode>
                <c:ptCount val="13"/>
                <c:pt idx="0">
                  <c:v>1.0</c:v>
                </c:pt>
                <c:pt idx="1">
                  <c:v>2.0</c:v>
                </c:pt>
                <c:pt idx="2">
                  <c:v>3.0</c:v>
                </c:pt>
                <c:pt idx="3">
                  <c:v>4.0</c:v>
                </c:pt>
                <c:pt idx="4">
                  <c:v>5.0</c:v>
                </c:pt>
                <c:pt idx="5">
                  <c:v>6.0</c:v>
                </c:pt>
                <c:pt idx="6">
                  <c:v>7.0</c:v>
                </c:pt>
                <c:pt idx="7">
                  <c:v>8.0</c:v>
                </c:pt>
                <c:pt idx="8">
                  <c:v>9.0</c:v>
                </c:pt>
                <c:pt idx="9">
                  <c:v>10.0</c:v>
                </c:pt>
                <c:pt idx="10">
                  <c:v>11.0</c:v>
                </c:pt>
                <c:pt idx="11">
                  <c:v>12.0</c:v>
                </c:pt>
                <c:pt idx="12">
                  <c:v>13.0</c:v>
                </c:pt>
              </c:numCache>
            </c:numRef>
          </c:cat>
          <c:val>
            <c:numRef>
              <c:f>Sheet1!$B$2:$B$14</c:f>
              <c:numCache>
                <c:formatCode>General</c:formatCode>
                <c:ptCount val="13"/>
                <c:pt idx="0">
                  <c:v>4.0</c:v>
                </c:pt>
                <c:pt idx="1">
                  <c:v>5.0</c:v>
                </c:pt>
                <c:pt idx="2">
                  <c:v>6.0</c:v>
                </c:pt>
                <c:pt idx="3">
                  <c:v>7.0</c:v>
                </c:pt>
                <c:pt idx="4">
                  <c:v>8.0</c:v>
                </c:pt>
                <c:pt idx="5">
                  <c:v>9.0</c:v>
                </c:pt>
                <c:pt idx="6">
                  <c:v>10.0</c:v>
                </c:pt>
                <c:pt idx="7">
                  <c:v>11.0</c:v>
                </c:pt>
                <c:pt idx="8">
                  <c:v>12.0</c:v>
                </c:pt>
                <c:pt idx="9">
                  <c:v>13.0</c:v>
                </c:pt>
                <c:pt idx="10">
                  <c:v>14.0</c:v>
                </c:pt>
                <c:pt idx="11">
                  <c:v>15.0</c:v>
                </c:pt>
                <c:pt idx="12">
                  <c:v>16.0</c:v>
                </c:pt>
              </c:numCache>
            </c:numRef>
          </c:val>
          <c:smooth val="0"/>
        </c:ser>
        <c:ser>
          <c:idx val="1"/>
          <c:order val="1"/>
          <c:tx>
            <c:strRef>
              <c:f>Sheet1!$C$1</c:f>
              <c:strCache>
                <c:ptCount val="1"/>
                <c:pt idx="0">
                  <c:v>VC Manager</c:v>
                </c:pt>
              </c:strCache>
            </c:strRef>
          </c:tx>
          <c:marker>
            <c:symbol val="none"/>
          </c:marker>
          <c:cat>
            <c:numRef>
              <c:f>Sheet1!$A$2:$A$14</c:f>
              <c:numCache>
                <c:formatCode>General</c:formatCode>
                <c:ptCount val="13"/>
                <c:pt idx="0">
                  <c:v>1.0</c:v>
                </c:pt>
                <c:pt idx="1">
                  <c:v>2.0</c:v>
                </c:pt>
                <c:pt idx="2">
                  <c:v>3.0</c:v>
                </c:pt>
                <c:pt idx="3">
                  <c:v>4.0</c:v>
                </c:pt>
                <c:pt idx="4">
                  <c:v>5.0</c:v>
                </c:pt>
                <c:pt idx="5">
                  <c:v>6.0</c:v>
                </c:pt>
                <c:pt idx="6">
                  <c:v>7.0</c:v>
                </c:pt>
                <c:pt idx="7">
                  <c:v>8.0</c:v>
                </c:pt>
                <c:pt idx="8">
                  <c:v>9.0</c:v>
                </c:pt>
                <c:pt idx="9">
                  <c:v>10.0</c:v>
                </c:pt>
                <c:pt idx="10">
                  <c:v>11.0</c:v>
                </c:pt>
                <c:pt idx="11">
                  <c:v>12.0</c:v>
                </c:pt>
                <c:pt idx="12">
                  <c:v>13.0</c:v>
                </c:pt>
              </c:numCache>
            </c:numRef>
          </c:cat>
          <c:val>
            <c:numRef>
              <c:f>Sheet1!$C$2:$C$14</c:f>
              <c:numCache>
                <c:formatCode>General</c:formatCode>
                <c:ptCount val="13"/>
                <c:pt idx="0">
                  <c:v>2.0</c:v>
                </c:pt>
                <c:pt idx="1">
                  <c:v>2.0</c:v>
                </c:pt>
                <c:pt idx="2">
                  <c:v>2.0</c:v>
                </c:pt>
                <c:pt idx="3">
                  <c:v>2.0</c:v>
                </c:pt>
                <c:pt idx="4">
                  <c:v>2.0</c:v>
                </c:pt>
                <c:pt idx="5">
                  <c:v>2.0</c:v>
                </c:pt>
                <c:pt idx="6">
                  <c:v>2.0</c:v>
                </c:pt>
                <c:pt idx="7">
                  <c:v>2.0</c:v>
                </c:pt>
                <c:pt idx="8">
                  <c:v>2.0</c:v>
                </c:pt>
                <c:pt idx="9">
                  <c:v>2.0</c:v>
                </c:pt>
                <c:pt idx="10">
                  <c:v>2.0</c:v>
                </c:pt>
                <c:pt idx="11">
                  <c:v>2.0</c:v>
                </c:pt>
                <c:pt idx="12">
                  <c:v>2.0</c:v>
                </c:pt>
              </c:numCache>
            </c:numRef>
          </c:val>
          <c:smooth val="0"/>
        </c:ser>
        <c:dLbls>
          <c:showLegendKey val="0"/>
          <c:showVal val="0"/>
          <c:showCatName val="0"/>
          <c:showSerName val="0"/>
          <c:showPercent val="0"/>
          <c:showBubbleSize val="0"/>
        </c:dLbls>
        <c:marker val="1"/>
        <c:smooth val="0"/>
        <c:axId val="-2129206856"/>
        <c:axId val="-2129195992"/>
      </c:lineChart>
      <c:catAx>
        <c:axId val="-2129206856"/>
        <c:scaling>
          <c:orientation val="minMax"/>
        </c:scaling>
        <c:delete val="0"/>
        <c:axPos val="b"/>
        <c:title>
          <c:tx>
            <c:rich>
              <a:bodyPr/>
              <a:lstStyle/>
              <a:p>
                <a:pPr>
                  <a:defRPr/>
                </a:pPr>
                <a:r>
                  <a:rPr lang="en-US" altLang="ja-JP" baseline="0" dirty="0" smtClean="0"/>
                  <a:t>Workers</a:t>
                </a:r>
                <a:endParaRPr lang="en-US" altLang="ja-JP" dirty="0"/>
              </a:p>
            </c:rich>
          </c:tx>
          <c:layout/>
          <c:overlay val="0"/>
        </c:title>
        <c:numFmt formatCode="General" sourceLinked="1"/>
        <c:majorTickMark val="out"/>
        <c:minorTickMark val="none"/>
        <c:tickLblPos val="nextTo"/>
        <c:crossAx val="-2129195992"/>
        <c:crosses val="autoZero"/>
        <c:auto val="1"/>
        <c:lblAlgn val="ctr"/>
        <c:lblOffset val="100"/>
        <c:noMultiLvlLbl val="0"/>
      </c:catAx>
      <c:valAx>
        <c:axId val="-2129195992"/>
        <c:scaling>
          <c:orientation val="minMax"/>
        </c:scaling>
        <c:delete val="0"/>
        <c:axPos val="l"/>
        <c:majorGridlines/>
        <c:title>
          <c:tx>
            <c:rich>
              <a:bodyPr rot="-5400000" vert="horz"/>
              <a:lstStyle/>
              <a:p>
                <a:pPr>
                  <a:defRPr/>
                </a:pPr>
                <a:r>
                  <a:rPr lang="en-US" altLang="ja-JP" baseline="0" dirty="0" smtClean="0"/>
                  <a:t>Template Files</a:t>
                </a:r>
                <a:endParaRPr lang="en-US" altLang="ja-JP" dirty="0"/>
              </a:p>
            </c:rich>
          </c:tx>
          <c:layout/>
          <c:overlay val="0"/>
        </c:title>
        <c:numFmt formatCode="General" sourceLinked="1"/>
        <c:majorTickMark val="out"/>
        <c:minorTickMark val="none"/>
        <c:tickLblPos val="nextTo"/>
        <c:crossAx val="-2129206856"/>
        <c:crosses val="autoZero"/>
        <c:crossBetween val="between"/>
      </c:valAx>
    </c:plotArea>
    <c:legend>
      <c:legendPos val="b"/>
      <c:layout/>
      <c:overlay val="0"/>
    </c:legend>
    <c:plotVisOnly val="1"/>
    <c:dispBlanksAs val="gap"/>
    <c:showDLblsOverMax val="0"/>
  </c:chart>
  <c:txPr>
    <a:bodyPr/>
    <a:lstStyle/>
    <a:p>
      <a:pPr>
        <a:defRPr sz="1800"/>
      </a:pPr>
      <a:endParaRPr lang="ja-JP"/>
    </a:p>
  </c:txPr>
  <c:externalData r:id="rId1">
    <c:autoUpdate val="0"/>
  </c:externalData>
</c:chartSpace>
</file>

<file path=ppt/diagrams/_rels/drawing1.xml.rels><?xml version="1.0" encoding="UTF-8" standalone="yes"?>
<Relationships xmlns="http://schemas.openxmlformats.org/package/2006/relationships"><Relationship Id="rId1" Type="http://schemas.openxmlformats.org/officeDocument/2006/relationships/image" Target="../media/image2.jpeg"/></Relationships>
</file>

<file path=ppt/diagrams/_rels/drawing2.xml.rels><?xml version="1.0" encoding="UTF-8" standalone="yes"?>
<Relationships xmlns="http://schemas.openxmlformats.org/package/2006/relationships"><Relationship Id="rId1" Type="http://schemas.openxmlformats.org/officeDocument/2006/relationships/image" Target="../media/image2.jpe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6_3">
  <dgm:title val=""/>
  <dgm:desc val=""/>
  <dgm:catLst>
    <dgm:cat type="accent6" pri="11300"/>
  </dgm:catLst>
  <dgm:styleLbl name="node0">
    <dgm:fillClrLst meth="repeat">
      <a:schemeClr val="accent6">
        <a:shade val="80000"/>
      </a:schemeClr>
    </dgm:fillClrLst>
    <dgm:linClrLst meth="repeat">
      <a:schemeClr val="lt1"/>
    </dgm:linClrLst>
    <dgm:effectClrLst/>
    <dgm:txLinClrLst/>
    <dgm:txFillClrLst/>
    <dgm:txEffectClrLst/>
  </dgm:styleLbl>
  <dgm:styleLbl name="node1">
    <dgm:fillClrLst>
      <a:schemeClr val="accent6">
        <a:shade val="80000"/>
      </a:schemeClr>
      <a:schemeClr val="accent6">
        <a:tint val="70000"/>
      </a:schemeClr>
    </dgm:fillClrLst>
    <dgm:linClrLst meth="repeat">
      <a:schemeClr val="lt1"/>
    </dgm:linClrLst>
    <dgm:effectClrLst/>
    <dgm:txLinClrLst/>
    <dgm:txFillClrLst/>
    <dgm:txEffectClrLst/>
  </dgm:styleLbl>
  <dgm:styleLbl name="alignNode1">
    <dgm:fillClrLst>
      <a:schemeClr val="accent6">
        <a:shade val="80000"/>
      </a:schemeClr>
      <a:schemeClr val="accent6">
        <a:tint val="70000"/>
      </a:schemeClr>
    </dgm:fillClrLst>
    <dgm:linClrLst>
      <a:schemeClr val="accent6">
        <a:shade val="80000"/>
      </a:schemeClr>
      <a:schemeClr val="accent6">
        <a:tint val="70000"/>
      </a:schemeClr>
    </dgm:linClrLst>
    <dgm:effectClrLst/>
    <dgm:txLinClrLst/>
    <dgm:txFillClrLst/>
    <dgm:txEffectClrLst/>
  </dgm:styleLbl>
  <dgm:styleLbl name="lnNode1">
    <dgm:fillClrLst>
      <a:schemeClr val="accent6">
        <a:shade val="80000"/>
      </a:schemeClr>
      <a:schemeClr val="accent6">
        <a:tint val="70000"/>
      </a:schemeClr>
    </dgm:fillClrLst>
    <dgm:linClrLst meth="repeat">
      <a:schemeClr val="lt1"/>
    </dgm:linClrLst>
    <dgm:effectClrLst/>
    <dgm:txLinClrLst/>
    <dgm:txFillClrLst/>
    <dgm:txEffectClrLst/>
  </dgm:styleLbl>
  <dgm:styleLbl name="vennNode1">
    <dgm:fillClrLst>
      <a:schemeClr val="accent6">
        <a:shade val="80000"/>
        <a:alpha val="50000"/>
      </a:schemeClr>
      <a:schemeClr val="accent6">
        <a:tint val="70000"/>
        <a:alpha val="50000"/>
      </a:schemeClr>
    </dgm:fillClrLst>
    <dgm:linClrLst meth="repeat">
      <a:schemeClr val="lt1"/>
    </dgm:linClrLst>
    <dgm:effectClrLst/>
    <dgm:txLinClrLst/>
    <dgm:txFillClrLst/>
    <dgm:txEffectClrLst/>
  </dgm:styleLbl>
  <dgm:styleLbl name="node2">
    <dgm:fillClrLst>
      <a:schemeClr val="accent6">
        <a:tint val="99000"/>
      </a:schemeClr>
    </dgm:fillClrLst>
    <dgm:linClrLst meth="repeat">
      <a:schemeClr val="lt1"/>
    </dgm:linClrLst>
    <dgm:effectClrLst/>
    <dgm:txLinClrLst/>
    <dgm:txFillClrLst/>
    <dgm:txEffectClrLst/>
  </dgm:styleLbl>
  <dgm:styleLbl name="node3">
    <dgm:fillClrLst>
      <a:schemeClr val="accent6">
        <a:tint val="80000"/>
      </a:schemeClr>
    </dgm:fillClrLst>
    <dgm:linClrLst meth="repeat">
      <a:schemeClr val="lt1"/>
    </dgm:linClrLst>
    <dgm:effectClrLst/>
    <dgm:txLinClrLst/>
    <dgm:txFillClrLst/>
    <dgm:txEffectClrLst/>
  </dgm:styleLbl>
  <dgm:styleLbl name="node4">
    <dgm:fillClrLst>
      <a:schemeClr val="accent6">
        <a:tint val="70000"/>
      </a:schemeClr>
    </dgm:fillClrLst>
    <dgm:linClrLst meth="repeat">
      <a:schemeClr val="lt1"/>
    </dgm:linClrLst>
    <dgm:effectClrLst/>
    <dgm:txLinClrLst/>
    <dgm:txFillClrLst/>
    <dgm:txEffectClrLst/>
  </dgm:styleLbl>
  <dgm:styleLbl name="f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dgm:txEffectClrLst/>
  </dgm:styleLbl>
  <dgm:styleLbl name="fg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lt1"/>
    </dgm:txFillClrLst>
    <dgm:txEffectClrLst/>
  </dgm:styleLbl>
  <dgm:styleLbl name="bg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lt1"/>
    </dgm:txFillClrLst>
    <dgm:txEffectClrLst/>
  </dgm:styleLbl>
  <dgm:styleLbl name="sibTrans1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shade val="80000"/>
      </a:schemeClr>
    </dgm:fillClrLst>
    <dgm:linClrLst meth="repeat">
      <a:schemeClr val="lt1"/>
    </dgm:linClrLst>
    <dgm:effectClrLst/>
    <dgm:txLinClrLst/>
    <dgm:txFillClrLst/>
    <dgm:txEffectClrLst/>
  </dgm:styleLbl>
  <dgm:styleLbl name="asst1">
    <dgm:fillClrLst meth="repeat">
      <a:schemeClr val="accent6">
        <a:shade val="80000"/>
      </a:schemeClr>
    </dgm:fillClrLst>
    <dgm:linClrLst meth="repeat">
      <a:schemeClr val="lt1"/>
    </dgm:linClrLst>
    <dgm:effectClrLst/>
    <dgm:txLinClrLst/>
    <dgm:txFillClrLst/>
    <dgm:txEffectClrLst/>
  </dgm:styleLbl>
  <dgm:styleLbl name="asst2">
    <dgm:fillClrLst>
      <a:schemeClr val="accent6">
        <a:tint val="99000"/>
      </a:schemeClr>
    </dgm:fillClrLst>
    <dgm:linClrLst meth="repeat">
      <a:schemeClr val="lt1"/>
    </dgm:linClrLst>
    <dgm:effectClrLst/>
    <dgm:txLinClrLst/>
    <dgm:txFillClrLst/>
    <dgm:txEffectClrLst/>
  </dgm:styleLbl>
  <dgm:styleLbl name="asst3">
    <dgm:fillClrLst>
      <a:schemeClr val="accent6">
        <a:tint val="80000"/>
      </a:schemeClr>
    </dgm:fillClrLst>
    <dgm:linClrLst meth="repeat">
      <a:schemeClr val="lt1"/>
    </dgm:linClrLst>
    <dgm:effectClrLst/>
    <dgm:txLinClrLst/>
    <dgm:txFillClrLst/>
    <dgm:txEffectClrLst/>
  </dgm:styleLbl>
  <dgm:styleLbl name="asst4">
    <dgm:fillClrLst>
      <a:schemeClr val="accent6">
        <a:tint val="70000"/>
      </a:schemeClr>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lt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9000"/>
      </a:schemeClr>
    </dgm:fillClrLst>
    <dgm:linClrLst meth="repeat">
      <a:schemeClr val="accent6">
        <a:tint val="99000"/>
      </a:schemeClr>
    </dgm:linClrLst>
    <dgm:effectClrLst/>
    <dgm:txLinClrLst/>
    <dgm:txFillClrLst meth="repeat">
      <a:schemeClr val="tx1"/>
    </dgm:txFillClrLst>
    <dgm:txEffectClrLst/>
  </dgm:styleLbl>
  <dgm:styleLbl name="parChTrans1D3">
    <dgm:fillClrLst meth="repeat">
      <a:schemeClr val="accent6">
        <a:tint val="80000"/>
      </a:schemeClr>
    </dgm:fillClrLst>
    <dgm:linClrLst meth="repeat">
      <a:schemeClr val="accent6">
        <a:tint val="80000"/>
      </a:schemeClr>
    </dgm:linClrLst>
    <dgm:effectClrLst/>
    <dgm:txLinClrLst/>
    <dgm:txFillClrLst meth="repeat">
      <a:schemeClr val="tx1"/>
    </dgm:txFillClrLst>
    <dgm:txEffectClrLst/>
  </dgm:styleLbl>
  <dgm:styleLbl name="parChTrans1D4">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6">
        <a:shade val="80000"/>
      </a:schemeClr>
      <a:schemeClr val="accent6">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99FFD7B-AA54-8E42-939C-79587B623BE8}" type="doc">
      <dgm:prSet loTypeId="urn:microsoft.com/office/officeart/2005/8/layout/hierarchy1" loCatId="" qsTypeId="urn:microsoft.com/office/officeart/2005/8/quickstyle/simple4" qsCatId="simple" csTypeId="urn:microsoft.com/office/officeart/2005/8/colors/colorful2" csCatId="colorful" phldr="1"/>
      <dgm:spPr/>
      <dgm:t>
        <a:bodyPr/>
        <a:lstStyle/>
        <a:p>
          <a:endParaRPr kumimoji="1" lang="ja-JP" altLang="en-US"/>
        </a:p>
      </dgm:t>
    </dgm:pt>
    <dgm:pt modelId="{C94F45E4-1C49-0B43-8E4B-3441C1A5AED3}">
      <dgm:prSet phldrT="[Text]"/>
      <dgm:spPr/>
      <dgm:t>
        <a:bodyPr/>
        <a:lstStyle/>
        <a:p>
          <a:r>
            <a:rPr kumimoji="1" lang="en-US" altLang="ja-JP" dirty="0" smtClean="0"/>
            <a:t>Virtual Cluster</a:t>
          </a:r>
          <a:endParaRPr kumimoji="1" lang="ja-JP" altLang="en-US" dirty="0"/>
        </a:p>
      </dgm:t>
    </dgm:pt>
    <dgm:pt modelId="{80B766E5-D730-3A4A-818A-FF6E8BFF1472}" type="parTrans" cxnId="{8E73A6E8-B427-BD4A-8A7D-387EA6FD1A53}">
      <dgm:prSet/>
      <dgm:spPr/>
      <dgm:t>
        <a:bodyPr/>
        <a:lstStyle/>
        <a:p>
          <a:endParaRPr kumimoji="1" lang="ja-JP" altLang="en-US"/>
        </a:p>
      </dgm:t>
    </dgm:pt>
    <dgm:pt modelId="{FBF04BD0-F407-E744-B0F8-B0EA032EE8FB}" type="sibTrans" cxnId="{8E73A6E8-B427-BD4A-8A7D-387EA6FD1A53}">
      <dgm:prSet/>
      <dgm:spPr/>
      <dgm:t>
        <a:bodyPr/>
        <a:lstStyle/>
        <a:p>
          <a:endParaRPr kumimoji="1" lang="ja-JP" altLang="en-US"/>
        </a:p>
      </dgm:t>
    </dgm:pt>
    <dgm:pt modelId="{A99AC11F-7891-7E43-81C2-ED4FB030381B}">
      <dgm:prSet phldrT="[Text]"/>
      <dgm:spPr/>
      <dgm:t>
        <a:bodyPr/>
        <a:lstStyle/>
        <a:p>
          <a:r>
            <a:rPr kumimoji="1" lang="en-US" altLang="ja-JP" dirty="0" smtClean="0"/>
            <a:t>VM Type</a:t>
          </a:r>
          <a:endParaRPr kumimoji="1" lang="ja-JP" altLang="en-US" dirty="0"/>
        </a:p>
      </dgm:t>
    </dgm:pt>
    <dgm:pt modelId="{A3A4417A-55A1-7A49-B88B-15590D945A8A}" type="parTrans" cxnId="{BE799735-4AA2-A843-B051-1225D2A92578}">
      <dgm:prSet/>
      <dgm:spPr/>
      <dgm:t>
        <a:bodyPr/>
        <a:lstStyle/>
        <a:p>
          <a:endParaRPr kumimoji="1" lang="ja-JP" altLang="en-US"/>
        </a:p>
      </dgm:t>
    </dgm:pt>
    <dgm:pt modelId="{5F34385B-A23B-2B4D-9C63-616451E41AE5}" type="sibTrans" cxnId="{BE799735-4AA2-A843-B051-1225D2A92578}">
      <dgm:prSet/>
      <dgm:spPr/>
      <dgm:t>
        <a:bodyPr/>
        <a:lstStyle/>
        <a:p>
          <a:endParaRPr kumimoji="1" lang="ja-JP" altLang="en-US"/>
        </a:p>
      </dgm:t>
    </dgm:pt>
    <dgm:pt modelId="{AD5777E7-EAC8-A646-8636-CFB004EFE498}">
      <dgm:prSet phldrT="[Text]"/>
      <dgm:spPr/>
      <dgm:t>
        <a:bodyPr/>
        <a:lstStyle/>
        <a:p>
          <a:r>
            <a:rPr kumimoji="1" lang="en-US" altLang="ja-JP" dirty="0" smtClean="0"/>
            <a:t>Virtual Machine</a:t>
          </a:r>
          <a:endParaRPr kumimoji="1" lang="ja-JP" altLang="en-US" dirty="0"/>
        </a:p>
      </dgm:t>
    </dgm:pt>
    <dgm:pt modelId="{26A04309-BE1E-184E-8BD3-5D8DE3E673D0}" type="parTrans" cxnId="{1C633987-2A64-B04B-BC5D-640EC09559A0}">
      <dgm:prSet/>
      <dgm:spPr/>
      <dgm:t>
        <a:bodyPr/>
        <a:lstStyle/>
        <a:p>
          <a:endParaRPr kumimoji="1" lang="ja-JP" altLang="en-US"/>
        </a:p>
      </dgm:t>
    </dgm:pt>
    <dgm:pt modelId="{EB26B5F0-0F58-424A-B073-60220CB5EEDF}" type="sibTrans" cxnId="{1C633987-2A64-B04B-BC5D-640EC09559A0}">
      <dgm:prSet/>
      <dgm:spPr/>
      <dgm:t>
        <a:bodyPr/>
        <a:lstStyle/>
        <a:p>
          <a:endParaRPr kumimoji="1" lang="ja-JP" altLang="en-US"/>
        </a:p>
      </dgm:t>
    </dgm:pt>
    <dgm:pt modelId="{60D46F2D-9A8E-FD46-B334-313DF97B332B}">
      <dgm:prSet phldrT="[Text]"/>
      <dgm:spPr/>
      <dgm:t>
        <a:bodyPr/>
        <a:lstStyle/>
        <a:p>
          <a:r>
            <a:rPr kumimoji="1" lang="en-US" altLang="ja-JP" dirty="0" smtClean="0"/>
            <a:t>VM Type</a:t>
          </a:r>
          <a:endParaRPr kumimoji="1" lang="ja-JP" altLang="en-US" dirty="0"/>
        </a:p>
      </dgm:t>
    </dgm:pt>
    <dgm:pt modelId="{4E80C89E-67B2-7640-B7CF-B9E351317A82}" type="parTrans" cxnId="{A533948D-8F99-1148-9F0E-7EE1E4E21BDF}">
      <dgm:prSet/>
      <dgm:spPr/>
      <dgm:t>
        <a:bodyPr/>
        <a:lstStyle/>
        <a:p>
          <a:endParaRPr kumimoji="1" lang="ja-JP" altLang="en-US"/>
        </a:p>
      </dgm:t>
    </dgm:pt>
    <dgm:pt modelId="{B6BEFC61-EB9C-354C-9AB4-3E4AFD1FBE65}" type="sibTrans" cxnId="{A533948D-8F99-1148-9F0E-7EE1E4E21BDF}">
      <dgm:prSet/>
      <dgm:spPr/>
      <dgm:t>
        <a:bodyPr/>
        <a:lstStyle/>
        <a:p>
          <a:endParaRPr kumimoji="1" lang="ja-JP" altLang="en-US"/>
        </a:p>
      </dgm:t>
    </dgm:pt>
    <dgm:pt modelId="{C2FA77EF-DC38-5A49-81A9-F9B2714D7495}">
      <dgm:prSet phldrT="[Text]"/>
      <dgm:spPr/>
      <dgm:t>
        <a:bodyPr/>
        <a:lstStyle/>
        <a:p>
          <a:r>
            <a:rPr kumimoji="1" lang="en-US" altLang="ja-JP" dirty="0" smtClean="0"/>
            <a:t>Virtual Machine</a:t>
          </a:r>
          <a:endParaRPr kumimoji="1" lang="ja-JP" altLang="en-US" dirty="0"/>
        </a:p>
      </dgm:t>
    </dgm:pt>
    <dgm:pt modelId="{A469DFD2-C65C-BB4C-A365-14AECBF5F04B}" type="parTrans" cxnId="{48E2142A-2EB2-2246-A410-DB8A5157A85C}">
      <dgm:prSet/>
      <dgm:spPr/>
      <dgm:t>
        <a:bodyPr/>
        <a:lstStyle/>
        <a:p>
          <a:endParaRPr kumimoji="1" lang="ja-JP" altLang="en-US"/>
        </a:p>
      </dgm:t>
    </dgm:pt>
    <dgm:pt modelId="{C1A2919A-6045-D749-9EAF-8F08672EB8B0}" type="sibTrans" cxnId="{48E2142A-2EB2-2246-A410-DB8A5157A85C}">
      <dgm:prSet/>
      <dgm:spPr/>
      <dgm:t>
        <a:bodyPr/>
        <a:lstStyle/>
        <a:p>
          <a:endParaRPr kumimoji="1" lang="ja-JP" altLang="en-US"/>
        </a:p>
      </dgm:t>
    </dgm:pt>
    <dgm:pt modelId="{0F55AB22-9F9B-D84D-A790-3BDA254A7A05}">
      <dgm:prSet phldrT="[Text]"/>
      <dgm:spPr/>
      <dgm:t>
        <a:bodyPr/>
        <a:lstStyle/>
        <a:p>
          <a:r>
            <a:rPr kumimoji="1" lang="en-US" altLang="ja-JP" dirty="0" smtClean="0"/>
            <a:t>Virtual Machine</a:t>
          </a:r>
          <a:endParaRPr kumimoji="1" lang="ja-JP" altLang="en-US" dirty="0"/>
        </a:p>
      </dgm:t>
    </dgm:pt>
    <dgm:pt modelId="{256201F3-1EE2-224D-B541-D549B223B22A}" type="parTrans" cxnId="{606BED73-8DDE-9E48-ADC0-FA74917C9660}">
      <dgm:prSet/>
      <dgm:spPr/>
      <dgm:t>
        <a:bodyPr/>
        <a:lstStyle/>
        <a:p>
          <a:endParaRPr kumimoji="1" lang="ja-JP" altLang="en-US"/>
        </a:p>
      </dgm:t>
    </dgm:pt>
    <dgm:pt modelId="{EFE0B6E0-E876-0C41-BE7F-A08CFD704BE9}" type="sibTrans" cxnId="{606BED73-8DDE-9E48-ADC0-FA74917C9660}">
      <dgm:prSet/>
      <dgm:spPr/>
      <dgm:t>
        <a:bodyPr/>
        <a:lstStyle/>
        <a:p>
          <a:endParaRPr kumimoji="1" lang="ja-JP" altLang="en-US"/>
        </a:p>
      </dgm:t>
    </dgm:pt>
    <dgm:pt modelId="{E15992A0-1A9C-2744-9F60-D52B5F2C1D1A}">
      <dgm:prSet phldrT="[Text]"/>
      <dgm:spPr/>
      <dgm:t>
        <a:bodyPr/>
        <a:lstStyle/>
        <a:p>
          <a:r>
            <a:rPr kumimoji="1" lang="en-US" altLang="ja-JP" dirty="0" smtClean="0"/>
            <a:t>VM Type</a:t>
          </a:r>
          <a:endParaRPr kumimoji="1" lang="ja-JP" altLang="en-US" dirty="0"/>
        </a:p>
      </dgm:t>
    </dgm:pt>
    <dgm:pt modelId="{9C61E6FB-8A93-6F42-AA6D-20B06918E158}" type="parTrans" cxnId="{0E8C9727-2CDE-8840-B9E9-C8F346B9E6D9}">
      <dgm:prSet/>
      <dgm:spPr/>
      <dgm:t>
        <a:bodyPr/>
        <a:lstStyle/>
        <a:p>
          <a:endParaRPr kumimoji="1" lang="ja-JP" altLang="en-US"/>
        </a:p>
      </dgm:t>
    </dgm:pt>
    <dgm:pt modelId="{3DF5C8F9-1068-7A4A-A997-1373DDDAE7ED}" type="sibTrans" cxnId="{0E8C9727-2CDE-8840-B9E9-C8F346B9E6D9}">
      <dgm:prSet/>
      <dgm:spPr/>
      <dgm:t>
        <a:bodyPr/>
        <a:lstStyle/>
        <a:p>
          <a:endParaRPr kumimoji="1" lang="ja-JP" altLang="en-US"/>
        </a:p>
      </dgm:t>
    </dgm:pt>
    <dgm:pt modelId="{07AC9C52-EC79-9A4B-A737-96EE5C91DF20}">
      <dgm:prSet phldrT="[Text]"/>
      <dgm:spPr/>
      <dgm:t>
        <a:bodyPr/>
        <a:lstStyle/>
        <a:p>
          <a:r>
            <a:rPr kumimoji="1" lang="en-US" altLang="ja-JP" dirty="0" smtClean="0"/>
            <a:t>Virtual Machine</a:t>
          </a:r>
          <a:endParaRPr kumimoji="1" lang="ja-JP" altLang="en-US" dirty="0"/>
        </a:p>
      </dgm:t>
    </dgm:pt>
    <dgm:pt modelId="{189C5044-BFB8-B44F-B823-38E6679CF9AB}" type="parTrans" cxnId="{2214F6BC-541D-8443-830B-3019CE2CF95F}">
      <dgm:prSet/>
      <dgm:spPr/>
      <dgm:t>
        <a:bodyPr/>
        <a:lstStyle/>
        <a:p>
          <a:endParaRPr kumimoji="1" lang="ja-JP" altLang="en-US"/>
        </a:p>
      </dgm:t>
    </dgm:pt>
    <dgm:pt modelId="{9F05E07E-E73D-6E43-B99B-5B8924692ACB}" type="sibTrans" cxnId="{2214F6BC-541D-8443-830B-3019CE2CF95F}">
      <dgm:prSet/>
      <dgm:spPr/>
      <dgm:t>
        <a:bodyPr/>
        <a:lstStyle/>
        <a:p>
          <a:endParaRPr kumimoji="1" lang="ja-JP" altLang="en-US"/>
        </a:p>
      </dgm:t>
    </dgm:pt>
    <dgm:pt modelId="{69CCEDC2-9BA6-F447-BC20-5F51FD919DEA}">
      <dgm:prSet phldrT="[Text]"/>
      <dgm:spPr/>
      <dgm:t>
        <a:bodyPr/>
        <a:lstStyle/>
        <a:p>
          <a:r>
            <a:rPr kumimoji="1" lang="en-US" altLang="ja-JP" dirty="0" smtClean="0"/>
            <a:t>Virtual Machine</a:t>
          </a:r>
          <a:endParaRPr kumimoji="1" lang="ja-JP" altLang="en-US" dirty="0"/>
        </a:p>
      </dgm:t>
    </dgm:pt>
    <dgm:pt modelId="{976D16E9-586B-1346-87A3-860D7E0B9C55}" type="parTrans" cxnId="{21A07FFE-AD5A-D04C-A736-A36A7EE8877F}">
      <dgm:prSet/>
      <dgm:spPr/>
      <dgm:t>
        <a:bodyPr/>
        <a:lstStyle/>
        <a:p>
          <a:endParaRPr kumimoji="1" lang="ja-JP" altLang="en-US"/>
        </a:p>
      </dgm:t>
    </dgm:pt>
    <dgm:pt modelId="{820A85EE-FDED-FB40-BBAD-3856A66D3467}" type="sibTrans" cxnId="{21A07FFE-AD5A-D04C-A736-A36A7EE8877F}">
      <dgm:prSet/>
      <dgm:spPr/>
      <dgm:t>
        <a:bodyPr/>
        <a:lstStyle/>
        <a:p>
          <a:endParaRPr kumimoji="1" lang="ja-JP" altLang="en-US"/>
        </a:p>
      </dgm:t>
    </dgm:pt>
    <dgm:pt modelId="{C0231E12-7EF3-5A4B-A2CA-2F33B4C39470}" type="pres">
      <dgm:prSet presAssocID="{699FFD7B-AA54-8E42-939C-79587B623BE8}" presName="hierChild1" presStyleCnt="0">
        <dgm:presLayoutVars>
          <dgm:chPref val="1"/>
          <dgm:dir/>
          <dgm:animOne val="branch"/>
          <dgm:animLvl val="lvl"/>
          <dgm:resizeHandles/>
        </dgm:presLayoutVars>
      </dgm:prSet>
      <dgm:spPr/>
      <dgm:t>
        <a:bodyPr/>
        <a:lstStyle/>
        <a:p>
          <a:endParaRPr kumimoji="1" lang="ja-JP" altLang="en-US"/>
        </a:p>
      </dgm:t>
    </dgm:pt>
    <dgm:pt modelId="{4C3B2B1B-A3D8-6644-B319-3D75E354B412}" type="pres">
      <dgm:prSet presAssocID="{C94F45E4-1C49-0B43-8E4B-3441C1A5AED3}" presName="hierRoot1" presStyleCnt="0"/>
      <dgm:spPr/>
    </dgm:pt>
    <dgm:pt modelId="{E6EDD170-BECF-BB46-BBA1-F8EF3B490153}" type="pres">
      <dgm:prSet presAssocID="{C94F45E4-1C49-0B43-8E4B-3441C1A5AED3}" presName="composite" presStyleCnt="0"/>
      <dgm:spPr/>
    </dgm:pt>
    <dgm:pt modelId="{330B5ADE-F9AE-AA45-8EEC-FE14F0D42364}" type="pres">
      <dgm:prSet presAssocID="{C94F45E4-1C49-0B43-8E4B-3441C1A5AED3}" presName="background" presStyleLbl="node0" presStyleIdx="0" presStyleCnt="1"/>
      <dgm:spPr/>
    </dgm:pt>
    <dgm:pt modelId="{1E8BE43B-2561-F047-A407-0DF31C73C0F9}" type="pres">
      <dgm:prSet presAssocID="{C94F45E4-1C49-0B43-8E4B-3441C1A5AED3}" presName="text" presStyleLbl="fgAcc0" presStyleIdx="0" presStyleCnt="1" custScaleX="169444">
        <dgm:presLayoutVars>
          <dgm:chPref val="3"/>
        </dgm:presLayoutVars>
      </dgm:prSet>
      <dgm:spPr/>
      <dgm:t>
        <a:bodyPr/>
        <a:lstStyle/>
        <a:p>
          <a:endParaRPr kumimoji="1" lang="ja-JP" altLang="en-US"/>
        </a:p>
      </dgm:t>
    </dgm:pt>
    <dgm:pt modelId="{B83A0B75-7E07-D646-BC1A-2DE006BD4518}" type="pres">
      <dgm:prSet presAssocID="{C94F45E4-1C49-0B43-8E4B-3441C1A5AED3}" presName="hierChild2" presStyleCnt="0"/>
      <dgm:spPr/>
    </dgm:pt>
    <dgm:pt modelId="{8C912A5B-0995-9A4C-9E4A-D92C0F0A3E98}" type="pres">
      <dgm:prSet presAssocID="{A3A4417A-55A1-7A49-B88B-15590D945A8A}" presName="Name10" presStyleLbl="parChTrans1D2" presStyleIdx="0" presStyleCnt="3"/>
      <dgm:spPr/>
      <dgm:t>
        <a:bodyPr/>
        <a:lstStyle/>
        <a:p>
          <a:endParaRPr kumimoji="1" lang="ja-JP" altLang="en-US"/>
        </a:p>
      </dgm:t>
    </dgm:pt>
    <dgm:pt modelId="{CA530495-E611-5F45-B8CB-1DBB9C2BB1F3}" type="pres">
      <dgm:prSet presAssocID="{A99AC11F-7891-7E43-81C2-ED4FB030381B}" presName="hierRoot2" presStyleCnt="0"/>
      <dgm:spPr/>
    </dgm:pt>
    <dgm:pt modelId="{7E33EFDD-3BBD-DD4D-863A-D27375E909C1}" type="pres">
      <dgm:prSet presAssocID="{A99AC11F-7891-7E43-81C2-ED4FB030381B}" presName="composite2" presStyleCnt="0"/>
      <dgm:spPr/>
    </dgm:pt>
    <dgm:pt modelId="{9BE8A9C5-7189-1641-B589-3DFAE987D24D}" type="pres">
      <dgm:prSet presAssocID="{A99AC11F-7891-7E43-81C2-ED4FB030381B}" presName="background2" presStyleLbl="node2" presStyleIdx="0" presStyleCnt="3"/>
      <dgm:spPr/>
    </dgm:pt>
    <dgm:pt modelId="{6BB1CEA8-9DB9-664A-B6D6-8299A3D342A3}" type="pres">
      <dgm:prSet presAssocID="{A99AC11F-7891-7E43-81C2-ED4FB030381B}" presName="text2" presStyleLbl="fgAcc2" presStyleIdx="0" presStyleCnt="3">
        <dgm:presLayoutVars>
          <dgm:chPref val="3"/>
        </dgm:presLayoutVars>
      </dgm:prSet>
      <dgm:spPr/>
      <dgm:t>
        <a:bodyPr/>
        <a:lstStyle/>
        <a:p>
          <a:endParaRPr kumimoji="1" lang="ja-JP" altLang="en-US"/>
        </a:p>
      </dgm:t>
    </dgm:pt>
    <dgm:pt modelId="{958F6157-54FB-274A-8F82-3DAA1D2E792D}" type="pres">
      <dgm:prSet presAssocID="{A99AC11F-7891-7E43-81C2-ED4FB030381B}" presName="hierChild3" presStyleCnt="0"/>
      <dgm:spPr/>
    </dgm:pt>
    <dgm:pt modelId="{F80A1D6C-EE0F-934E-8975-1B054548B53E}" type="pres">
      <dgm:prSet presAssocID="{26A04309-BE1E-184E-8BD3-5D8DE3E673D0}" presName="Name17" presStyleLbl="parChTrans1D3" presStyleIdx="0" presStyleCnt="5"/>
      <dgm:spPr/>
      <dgm:t>
        <a:bodyPr/>
        <a:lstStyle/>
        <a:p>
          <a:endParaRPr kumimoji="1" lang="ja-JP" altLang="en-US"/>
        </a:p>
      </dgm:t>
    </dgm:pt>
    <dgm:pt modelId="{876EDFAB-F87F-954D-835D-546DD08E8DB2}" type="pres">
      <dgm:prSet presAssocID="{AD5777E7-EAC8-A646-8636-CFB004EFE498}" presName="hierRoot3" presStyleCnt="0"/>
      <dgm:spPr/>
    </dgm:pt>
    <dgm:pt modelId="{9700D4CA-2EE1-5740-B7C2-7B16E8BEAB94}" type="pres">
      <dgm:prSet presAssocID="{AD5777E7-EAC8-A646-8636-CFB004EFE498}" presName="composite3" presStyleCnt="0"/>
      <dgm:spPr/>
    </dgm:pt>
    <dgm:pt modelId="{C8175C74-90C2-FB4E-8E57-E462388A62A7}" type="pres">
      <dgm:prSet presAssocID="{AD5777E7-EAC8-A646-8636-CFB004EFE498}" presName="background3" presStyleLbl="node3" presStyleIdx="0" presStyleCnt="5"/>
      <dgm:spPr/>
    </dgm:pt>
    <dgm:pt modelId="{42F0C737-CFC7-0449-BEB0-71E71A6506B8}" type="pres">
      <dgm:prSet presAssocID="{AD5777E7-EAC8-A646-8636-CFB004EFE498}" presName="text3" presStyleLbl="fgAcc3" presStyleIdx="0" presStyleCnt="5">
        <dgm:presLayoutVars>
          <dgm:chPref val="3"/>
        </dgm:presLayoutVars>
      </dgm:prSet>
      <dgm:spPr/>
      <dgm:t>
        <a:bodyPr/>
        <a:lstStyle/>
        <a:p>
          <a:endParaRPr kumimoji="1" lang="ja-JP" altLang="en-US"/>
        </a:p>
      </dgm:t>
    </dgm:pt>
    <dgm:pt modelId="{7446B1C0-1F7E-E64C-8C2A-44DC3093FE2D}" type="pres">
      <dgm:prSet presAssocID="{AD5777E7-EAC8-A646-8636-CFB004EFE498}" presName="hierChild4" presStyleCnt="0"/>
      <dgm:spPr/>
    </dgm:pt>
    <dgm:pt modelId="{79A25BA0-6C3E-6D4E-8D17-1C03E461F8EC}" type="pres">
      <dgm:prSet presAssocID="{4E80C89E-67B2-7640-B7CF-B9E351317A82}" presName="Name10" presStyleLbl="parChTrans1D2" presStyleIdx="1" presStyleCnt="3"/>
      <dgm:spPr/>
      <dgm:t>
        <a:bodyPr/>
        <a:lstStyle/>
        <a:p>
          <a:endParaRPr kumimoji="1" lang="ja-JP" altLang="en-US"/>
        </a:p>
      </dgm:t>
    </dgm:pt>
    <dgm:pt modelId="{B0D6B4E7-D8E1-1945-9A14-7C2303AB375D}" type="pres">
      <dgm:prSet presAssocID="{60D46F2D-9A8E-FD46-B334-313DF97B332B}" presName="hierRoot2" presStyleCnt="0"/>
      <dgm:spPr/>
    </dgm:pt>
    <dgm:pt modelId="{497E42D8-C09B-4C46-A4B6-7BA6BF45869B}" type="pres">
      <dgm:prSet presAssocID="{60D46F2D-9A8E-FD46-B334-313DF97B332B}" presName="composite2" presStyleCnt="0"/>
      <dgm:spPr/>
    </dgm:pt>
    <dgm:pt modelId="{4D36C843-2E11-F443-B9FC-E0895C8AE728}" type="pres">
      <dgm:prSet presAssocID="{60D46F2D-9A8E-FD46-B334-313DF97B332B}" presName="background2" presStyleLbl="node2" presStyleIdx="1" presStyleCnt="3"/>
      <dgm:spPr/>
    </dgm:pt>
    <dgm:pt modelId="{01DFF2CF-CE2C-074C-8DB1-A9F08A6C5D58}" type="pres">
      <dgm:prSet presAssocID="{60D46F2D-9A8E-FD46-B334-313DF97B332B}" presName="text2" presStyleLbl="fgAcc2" presStyleIdx="1" presStyleCnt="3">
        <dgm:presLayoutVars>
          <dgm:chPref val="3"/>
        </dgm:presLayoutVars>
      </dgm:prSet>
      <dgm:spPr/>
      <dgm:t>
        <a:bodyPr/>
        <a:lstStyle/>
        <a:p>
          <a:endParaRPr kumimoji="1" lang="ja-JP" altLang="en-US"/>
        </a:p>
      </dgm:t>
    </dgm:pt>
    <dgm:pt modelId="{DEEB5668-B5DB-E545-A495-BAC27CBB16D2}" type="pres">
      <dgm:prSet presAssocID="{60D46F2D-9A8E-FD46-B334-313DF97B332B}" presName="hierChild3" presStyleCnt="0"/>
      <dgm:spPr/>
    </dgm:pt>
    <dgm:pt modelId="{F35806D0-75BF-FE40-A2B0-D67AB2B0EFFC}" type="pres">
      <dgm:prSet presAssocID="{A469DFD2-C65C-BB4C-A365-14AECBF5F04B}" presName="Name17" presStyleLbl="parChTrans1D3" presStyleIdx="1" presStyleCnt="5"/>
      <dgm:spPr/>
      <dgm:t>
        <a:bodyPr/>
        <a:lstStyle/>
        <a:p>
          <a:endParaRPr kumimoji="1" lang="ja-JP" altLang="en-US"/>
        </a:p>
      </dgm:t>
    </dgm:pt>
    <dgm:pt modelId="{37C56187-7D6B-0B4C-8B26-EFA9C56A2F17}" type="pres">
      <dgm:prSet presAssocID="{C2FA77EF-DC38-5A49-81A9-F9B2714D7495}" presName="hierRoot3" presStyleCnt="0"/>
      <dgm:spPr/>
    </dgm:pt>
    <dgm:pt modelId="{57889982-CD9D-B041-9C26-F478C4FF3CD8}" type="pres">
      <dgm:prSet presAssocID="{C2FA77EF-DC38-5A49-81A9-F9B2714D7495}" presName="composite3" presStyleCnt="0"/>
      <dgm:spPr/>
    </dgm:pt>
    <dgm:pt modelId="{33F83C25-FAF7-E843-A9B7-26CC647A4BAC}" type="pres">
      <dgm:prSet presAssocID="{C2FA77EF-DC38-5A49-81A9-F9B2714D7495}" presName="background3" presStyleLbl="node3" presStyleIdx="1" presStyleCnt="5"/>
      <dgm:spPr/>
    </dgm:pt>
    <dgm:pt modelId="{DDBAE013-3185-B040-A511-F2ED4C43550E}" type="pres">
      <dgm:prSet presAssocID="{C2FA77EF-DC38-5A49-81A9-F9B2714D7495}" presName="text3" presStyleLbl="fgAcc3" presStyleIdx="1" presStyleCnt="5">
        <dgm:presLayoutVars>
          <dgm:chPref val="3"/>
        </dgm:presLayoutVars>
      </dgm:prSet>
      <dgm:spPr/>
      <dgm:t>
        <a:bodyPr/>
        <a:lstStyle/>
        <a:p>
          <a:endParaRPr kumimoji="1" lang="ja-JP" altLang="en-US"/>
        </a:p>
      </dgm:t>
    </dgm:pt>
    <dgm:pt modelId="{CCDC6BD4-FC24-4D40-AB9D-E0BDB543679B}" type="pres">
      <dgm:prSet presAssocID="{C2FA77EF-DC38-5A49-81A9-F9B2714D7495}" presName="hierChild4" presStyleCnt="0"/>
      <dgm:spPr/>
    </dgm:pt>
    <dgm:pt modelId="{C0B41A77-DD07-B947-A6DF-A9907990CE6F}" type="pres">
      <dgm:prSet presAssocID="{256201F3-1EE2-224D-B541-D549B223B22A}" presName="Name17" presStyleLbl="parChTrans1D3" presStyleIdx="2" presStyleCnt="5"/>
      <dgm:spPr/>
      <dgm:t>
        <a:bodyPr/>
        <a:lstStyle/>
        <a:p>
          <a:endParaRPr kumimoji="1" lang="ja-JP" altLang="en-US"/>
        </a:p>
      </dgm:t>
    </dgm:pt>
    <dgm:pt modelId="{D8BFCEAB-B013-B54A-A78D-559CCB1A4758}" type="pres">
      <dgm:prSet presAssocID="{0F55AB22-9F9B-D84D-A790-3BDA254A7A05}" presName="hierRoot3" presStyleCnt="0"/>
      <dgm:spPr/>
    </dgm:pt>
    <dgm:pt modelId="{23046871-1C86-3744-81F9-912003C9CB75}" type="pres">
      <dgm:prSet presAssocID="{0F55AB22-9F9B-D84D-A790-3BDA254A7A05}" presName="composite3" presStyleCnt="0"/>
      <dgm:spPr/>
    </dgm:pt>
    <dgm:pt modelId="{F08296F0-29D0-D943-9104-C45FC11D26D9}" type="pres">
      <dgm:prSet presAssocID="{0F55AB22-9F9B-D84D-A790-3BDA254A7A05}" presName="background3" presStyleLbl="node3" presStyleIdx="2" presStyleCnt="5"/>
      <dgm:spPr/>
    </dgm:pt>
    <dgm:pt modelId="{181C0523-4002-2D41-B3BE-2B090D3F83AD}" type="pres">
      <dgm:prSet presAssocID="{0F55AB22-9F9B-D84D-A790-3BDA254A7A05}" presName="text3" presStyleLbl="fgAcc3" presStyleIdx="2" presStyleCnt="5">
        <dgm:presLayoutVars>
          <dgm:chPref val="3"/>
        </dgm:presLayoutVars>
      </dgm:prSet>
      <dgm:spPr/>
      <dgm:t>
        <a:bodyPr/>
        <a:lstStyle/>
        <a:p>
          <a:endParaRPr kumimoji="1" lang="ja-JP" altLang="en-US"/>
        </a:p>
      </dgm:t>
    </dgm:pt>
    <dgm:pt modelId="{659B5912-A812-6B49-A061-3DBABC542461}" type="pres">
      <dgm:prSet presAssocID="{0F55AB22-9F9B-D84D-A790-3BDA254A7A05}" presName="hierChild4" presStyleCnt="0"/>
      <dgm:spPr/>
    </dgm:pt>
    <dgm:pt modelId="{3DE92549-A06D-BA48-AB54-1E3B08A93623}" type="pres">
      <dgm:prSet presAssocID="{9C61E6FB-8A93-6F42-AA6D-20B06918E158}" presName="Name10" presStyleLbl="parChTrans1D2" presStyleIdx="2" presStyleCnt="3"/>
      <dgm:spPr/>
      <dgm:t>
        <a:bodyPr/>
        <a:lstStyle/>
        <a:p>
          <a:endParaRPr kumimoji="1" lang="ja-JP" altLang="en-US"/>
        </a:p>
      </dgm:t>
    </dgm:pt>
    <dgm:pt modelId="{FC80CBB7-8CD8-2C42-BD92-D01D7656C92E}" type="pres">
      <dgm:prSet presAssocID="{E15992A0-1A9C-2744-9F60-D52B5F2C1D1A}" presName="hierRoot2" presStyleCnt="0"/>
      <dgm:spPr/>
    </dgm:pt>
    <dgm:pt modelId="{F900912A-4BC5-9743-AE46-5B804AB1E851}" type="pres">
      <dgm:prSet presAssocID="{E15992A0-1A9C-2744-9F60-D52B5F2C1D1A}" presName="composite2" presStyleCnt="0"/>
      <dgm:spPr/>
    </dgm:pt>
    <dgm:pt modelId="{3CCA725F-F8F5-6941-B508-4A79C3A905B9}" type="pres">
      <dgm:prSet presAssocID="{E15992A0-1A9C-2744-9F60-D52B5F2C1D1A}" presName="background2" presStyleLbl="node2" presStyleIdx="2" presStyleCnt="3"/>
      <dgm:spPr/>
    </dgm:pt>
    <dgm:pt modelId="{2B69953E-4ADC-9A44-A30C-44AEE008DFBF}" type="pres">
      <dgm:prSet presAssocID="{E15992A0-1A9C-2744-9F60-D52B5F2C1D1A}" presName="text2" presStyleLbl="fgAcc2" presStyleIdx="2" presStyleCnt="3">
        <dgm:presLayoutVars>
          <dgm:chPref val="3"/>
        </dgm:presLayoutVars>
      </dgm:prSet>
      <dgm:spPr/>
      <dgm:t>
        <a:bodyPr/>
        <a:lstStyle/>
        <a:p>
          <a:endParaRPr kumimoji="1" lang="ja-JP" altLang="en-US"/>
        </a:p>
      </dgm:t>
    </dgm:pt>
    <dgm:pt modelId="{EC7361EC-D1BF-344C-9D9F-916ECFE8AE6A}" type="pres">
      <dgm:prSet presAssocID="{E15992A0-1A9C-2744-9F60-D52B5F2C1D1A}" presName="hierChild3" presStyleCnt="0"/>
      <dgm:spPr/>
    </dgm:pt>
    <dgm:pt modelId="{9BA4C43A-F7E4-854B-A206-16741677D725}" type="pres">
      <dgm:prSet presAssocID="{189C5044-BFB8-B44F-B823-38E6679CF9AB}" presName="Name17" presStyleLbl="parChTrans1D3" presStyleIdx="3" presStyleCnt="5"/>
      <dgm:spPr/>
      <dgm:t>
        <a:bodyPr/>
        <a:lstStyle/>
        <a:p>
          <a:endParaRPr kumimoji="1" lang="ja-JP" altLang="en-US"/>
        </a:p>
      </dgm:t>
    </dgm:pt>
    <dgm:pt modelId="{B1DAC14F-6A10-8F4C-A083-D58DD71FEA69}" type="pres">
      <dgm:prSet presAssocID="{07AC9C52-EC79-9A4B-A737-96EE5C91DF20}" presName="hierRoot3" presStyleCnt="0"/>
      <dgm:spPr/>
    </dgm:pt>
    <dgm:pt modelId="{96DAF592-C445-474A-98C5-0458B5B8805F}" type="pres">
      <dgm:prSet presAssocID="{07AC9C52-EC79-9A4B-A737-96EE5C91DF20}" presName="composite3" presStyleCnt="0"/>
      <dgm:spPr/>
    </dgm:pt>
    <dgm:pt modelId="{C0D34E5F-629D-4042-8AE2-1C3C80344DA4}" type="pres">
      <dgm:prSet presAssocID="{07AC9C52-EC79-9A4B-A737-96EE5C91DF20}" presName="background3" presStyleLbl="node3" presStyleIdx="3" presStyleCnt="5"/>
      <dgm:spPr/>
    </dgm:pt>
    <dgm:pt modelId="{2B31B1B8-9C86-F247-AD8C-06E95685707A}" type="pres">
      <dgm:prSet presAssocID="{07AC9C52-EC79-9A4B-A737-96EE5C91DF20}" presName="text3" presStyleLbl="fgAcc3" presStyleIdx="3" presStyleCnt="5">
        <dgm:presLayoutVars>
          <dgm:chPref val="3"/>
        </dgm:presLayoutVars>
      </dgm:prSet>
      <dgm:spPr/>
      <dgm:t>
        <a:bodyPr/>
        <a:lstStyle/>
        <a:p>
          <a:endParaRPr kumimoji="1" lang="ja-JP" altLang="en-US"/>
        </a:p>
      </dgm:t>
    </dgm:pt>
    <dgm:pt modelId="{3F586690-2F2E-3E4B-AE39-574C57C662C9}" type="pres">
      <dgm:prSet presAssocID="{07AC9C52-EC79-9A4B-A737-96EE5C91DF20}" presName="hierChild4" presStyleCnt="0"/>
      <dgm:spPr/>
    </dgm:pt>
    <dgm:pt modelId="{62273E4A-6BB0-3949-8D8B-AC7F6EF72D71}" type="pres">
      <dgm:prSet presAssocID="{976D16E9-586B-1346-87A3-860D7E0B9C55}" presName="Name17" presStyleLbl="parChTrans1D3" presStyleIdx="4" presStyleCnt="5"/>
      <dgm:spPr/>
      <dgm:t>
        <a:bodyPr/>
        <a:lstStyle/>
        <a:p>
          <a:endParaRPr kumimoji="1" lang="ja-JP" altLang="en-US"/>
        </a:p>
      </dgm:t>
    </dgm:pt>
    <dgm:pt modelId="{0DD765FF-7D26-F84C-9AA7-D9986350F49C}" type="pres">
      <dgm:prSet presAssocID="{69CCEDC2-9BA6-F447-BC20-5F51FD919DEA}" presName="hierRoot3" presStyleCnt="0"/>
      <dgm:spPr/>
    </dgm:pt>
    <dgm:pt modelId="{92B1202F-0873-F844-BC4C-C3670CD05EC4}" type="pres">
      <dgm:prSet presAssocID="{69CCEDC2-9BA6-F447-BC20-5F51FD919DEA}" presName="composite3" presStyleCnt="0"/>
      <dgm:spPr/>
    </dgm:pt>
    <dgm:pt modelId="{10277529-6DF6-F942-9459-0B619473A9D1}" type="pres">
      <dgm:prSet presAssocID="{69CCEDC2-9BA6-F447-BC20-5F51FD919DEA}" presName="background3" presStyleLbl="node3" presStyleIdx="4" presStyleCnt="5"/>
      <dgm:spPr/>
    </dgm:pt>
    <dgm:pt modelId="{AADF62C6-5F77-6943-9E2F-2BB7A382C052}" type="pres">
      <dgm:prSet presAssocID="{69CCEDC2-9BA6-F447-BC20-5F51FD919DEA}" presName="text3" presStyleLbl="fgAcc3" presStyleIdx="4" presStyleCnt="5">
        <dgm:presLayoutVars>
          <dgm:chPref val="3"/>
        </dgm:presLayoutVars>
      </dgm:prSet>
      <dgm:spPr/>
      <dgm:t>
        <a:bodyPr/>
        <a:lstStyle/>
        <a:p>
          <a:endParaRPr kumimoji="1" lang="ja-JP" altLang="en-US"/>
        </a:p>
      </dgm:t>
    </dgm:pt>
    <dgm:pt modelId="{E4664962-CCBA-3742-9EAF-0053DB1A489A}" type="pres">
      <dgm:prSet presAssocID="{69CCEDC2-9BA6-F447-BC20-5F51FD919DEA}" presName="hierChild4" presStyleCnt="0"/>
      <dgm:spPr/>
    </dgm:pt>
  </dgm:ptLst>
  <dgm:cxnLst>
    <dgm:cxn modelId="{2214F6BC-541D-8443-830B-3019CE2CF95F}" srcId="{E15992A0-1A9C-2744-9F60-D52B5F2C1D1A}" destId="{07AC9C52-EC79-9A4B-A737-96EE5C91DF20}" srcOrd="0" destOrd="0" parTransId="{189C5044-BFB8-B44F-B823-38E6679CF9AB}" sibTransId="{9F05E07E-E73D-6E43-B99B-5B8924692ACB}"/>
    <dgm:cxn modelId="{7B654876-37E7-8849-9AFD-E3A994884B48}" type="presOf" srcId="{9C61E6FB-8A93-6F42-AA6D-20B06918E158}" destId="{3DE92549-A06D-BA48-AB54-1E3B08A93623}" srcOrd="0" destOrd="0" presId="urn:microsoft.com/office/officeart/2005/8/layout/hierarchy1"/>
    <dgm:cxn modelId="{2341C338-0ED8-C441-AC18-767D6CB3AC51}" type="presOf" srcId="{60D46F2D-9A8E-FD46-B334-313DF97B332B}" destId="{01DFF2CF-CE2C-074C-8DB1-A9F08A6C5D58}" srcOrd="0" destOrd="0" presId="urn:microsoft.com/office/officeart/2005/8/layout/hierarchy1"/>
    <dgm:cxn modelId="{A533948D-8F99-1148-9F0E-7EE1E4E21BDF}" srcId="{C94F45E4-1C49-0B43-8E4B-3441C1A5AED3}" destId="{60D46F2D-9A8E-FD46-B334-313DF97B332B}" srcOrd="1" destOrd="0" parTransId="{4E80C89E-67B2-7640-B7CF-B9E351317A82}" sibTransId="{B6BEFC61-EB9C-354C-9AB4-3E4AFD1FBE65}"/>
    <dgm:cxn modelId="{787C1BCB-8E8F-6545-BD1C-16FBDDF71279}" type="presOf" srcId="{4E80C89E-67B2-7640-B7CF-B9E351317A82}" destId="{79A25BA0-6C3E-6D4E-8D17-1C03E461F8EC}" srcOrd="0" destOrd="0" presId="urn:microsoft.com/office/officeart/2005/8/layout/hierarchy1"/>
    <dgm:cxn modelId="{1696FA7C-5B44-FA42-9363-29BCE93B754C}" type="presOf" srcId="{256201F3-1EE2-224D-B541-D549B223B22A}" destId="{C0B41A77-DD07-B947-A6DF-A9907990CE6F}" srcOrd="0" destOrd="0" presId="urn:microsoft.com/office/officeart/2005/8/layout/hierarchy1"/>
    <dgm:cxn modelId="{0E50A848-6801-AA4B-9C2B-B293383C3DF5}" type="presOf" srcId="{976D16E9-586B-1346-87A3-860D7E0B9C55}" destId="{62273E4A-6BB0-3949-8D8B-AC7F6EF72D71}" srcOrd="0" destOrd="0" presId="urn:microsoft.com/office/officeart/2005/8/layout/hierarchy1"/>
    <dgm:cxn modelId="{1C633987-2A64-B04B-BC5D-640EC09559A0}" srcId="{A99AC11F-7891-7E43-81C2-ED4FB030381B}" destId="{AD5777E7-EAC8-A646-8636-CFB004EFE498}" srcOrd="0" destOrd="0" parTransId="{26A04309-BE1E-184E-8BD3-5D8DE3E673D0}" sibTransId="{EB26B5F0-0F58-424A-B073-60220CB5EEDF}"/>
    <dgm:cxn modelId="{63920833-4C6F-3B44-8772-6308816429A1}" type="presOf" srcId="{C2FA77EF-DC38-5A49-81A9-F9B2714D7495}" destId="{DDBAE013-3185-B040-A511-F2ED4C43550E}" srcOrd="0" destOrd="0" presId="urn:microsoft.com/office/officeart/2005/8/layout/hierarchy1"/>
    <dgm:cxn modelId="{0A866109-2455-754B-BE0A-E6E647CADB33}" type="presOf" srcId="{26A04309-BE1E-184E-8BD3-5D8DE3E673D0}" destId="{F80A1D6C-EE0F-934E-8975-1B054548B53E}" srcOrd="0" destOrd="0" presId="urn:microsoft.com/office/officeart/2005/8/layout/hierarchy1"/>
    <dgm:cxn modelId="{45D932D1-9390-CD43-8E7A-6B5E86E88924}" type="presOf" srcId="{AD5777E7-EAC8-A646-8636-CFB004EFE498}" destId="{42F0C737-CFC7-0449-BEB0-71E71A6506B8}" srcOrd="0" destOrd="0" presId="urn:microsoft.com/office/officeart/2005/8/layout/hierarchy1"/>
    <dgm:cxn modelId="{8235569A-A844-D64B-AFB3-01EDE1D577FE}" type="presOf" srcId="{A3A4417A-55A1-7A49-B88B-15590D945A8A}" destId="{8C912A5B-0995-9A4C-9E4A-D92C0F0A3E98}" srcOrd="0" destOrd="0" presId="urn:microsoft.com/office/officeart/2005/8/layout/hierarchy1"/>
    <dgm:cxn modelId="{0E8C9727-2CDE-8840-B9E9-C8F346B9E6D9}" srcId="{C94F45E4-1C49-0B43-8E4B-3441C1A5AED3}" destId="{E15992A0-1A9C-2744-9F60-D52B5F2C1D1A}" srcOrd="2" destOrd="0" parTransId="{9C61E6FB-8A93-6F42-AA6D-20B06918E158}" sibTransId="{3DF5C8F9-1068-7A4A-A997-1373DDDAE7ED}"/>
    <dgm:cxn modelId="{E13065D7-7616-9745-8AF8-A38365C2C231}" type="presOf" srcId="{07AC9C52-EC79-9A4B-A737-96EE5C91DF20}" destId="{2B31B1B8-9C86-F247-AD8C-06E95685707A}" srcOrd="0" destOrd="0" presId="urn:microsoft.com/office/officeart/2005/8/layout/hierarchy1"/>
    <dgm:cxn modelId="{21A07FFE-AD5A-D04C-A736-A36A7EE8877F}" srcId="{E15992A0-1A9C-2744-9F60-D52B5F2C1D1A}" destId="{69CCEDC2-9BA6-F447-BC20-5F51FD919DEA}" srcOrd="1" destOrd="0" parTransId="{976D16E9-586B-1346-87A3-860D7E0B9C55}" sibTransId="{820A85EE-FDED-FB40-BBAD-3856A66D3467}"/>
    <dgm:cxn modelId="{606BED73-8DDE-9E48-ADC0-FA74917C9660}" srcId="{60D46F2D-9A8E-FD46-B334-313DF97B332B}" destId="{0F55AB22-9F9B-D84D-A790-3BDA254A7A05}" srcOrd="1" destOrd="0" parTransId="{256201F3-1EE2-224D-B541-D549B223B22A}" sibTransId="{EFE0B6E0-E876-0C41-BE7F-A08CFD704BE9}"/>
    <dgm:cxn modelId="{529335AF-4FDA-024C-BA7E-1239063A7DD8}" type="presOf" srcId="{0F55AB22-9F9B-D84D-A790-3BDA254A7A05}" destId="{181C0523-4002-2D41-B3BE-2B090D3F83AD}" srcOrd="0" destOrd="0" presId="urn:microsoft.com/office/officeart/2005/8/layout/hierarchy1"/>
    <dgm:cxn modelId="{8E73A6E8-B427-BD4A-8A7D-387EA6FD1A53}" srcId="{699FFD7B-AA54-8E42-939C-79587B623BE8}" destId="{C94F45E4-1C49-0B43-8E4B-3441C1A5AED3}" srcOrd="0" destOrd="0" parTransId="{80B766E5-D730-3A4A-818A-FF6E8BFF1472}" sibTransId="{FBF04BD0-F407-E744-B0F8-B0EA032EE8FB}"/>
    <dgm:cxn modelId="{278FE5EE-C590-8D47-8554-53257363CD79}" type="presOf" srcId="{189C5044-BFB8-B44F-B823-38E6679CF9AB}" destId="{9BA4C43A-F7E4-854B-A206-16741677D725}" srcOrd="0" destOrd="0" presId="urn:microsoft.com/office/officeart/2005/8/layout/hierarchy1"/>
    <dgm:cxn modelId="{BFE52879-FF0D-8B4F-A7FB-7F066A92E264}" type="presOf" srcId="{C94F45E4-1C49-0B43-8E4B-3441C1A5AED3}" destId="{1E8BE43B-2561-F047-A407-0DF31C73C0F9}" srcOrd="0" destOrd="0" presId="urn:microsoft.com/office/officeart/2005/8/layout/hierarchy1"/>
    <dgm:cxn modelId="{48E2142A-2EB2-2246-A410-DB8A5157A85C}" srcId="{60D46F2D-9A8E-FD46-B334-313DF97B332B}" destId="{C2FA77EF-DC38-5A49-81A9-F9B2714D7495}" srcOrd="0" destOrd="0" parTransId="{A469DFD2-C65C-BB4C-A365-14AECBF5F04B}" sibTransId="{C1A2919A-6045-D749-9EAF-8F08672EB8B0}"/>
    <dgm:cxn modelId="{BE799735-4AA2-A843-B051-1225D2A92578}" srcId="{C94F45E4-1C49-0B43-8E4B-3441C1A5AED3}" destId="{A99AC11F-7891-7E43-81C2-ED4FB030381B}" srcOrd="0" destOrd="0" parTransId="{A3A4417A-55A1-7A49-B88B-15590D945A8A}" sibTransId="{5F34385B-A23B-2B4D-9C63-616451E41AE5}"/>
    <dgm:cxn modelId="{17843D1D-7CB4-0948-A69F-E44CD2724225}" type="presOf" srcId="{A469DFD2-C65C-BB4C-A365-14AECBF5F04B}" destId="{F35806D0-75BF-FE40-A2B0-D67AB2B0EFFC}" srcOrd="0" destOrd="0" presId="urn:microsoft.com/office/officeart/2005/8/layout/hierarchy1"/>
    <dgm:cxn modelId="{E9F6CF18-0ADC-0942-BB37-8B442FA314FC}" type="presOf" srcId="{E15992A0-1A9C-2744-9F60-D52B5F2C1D1A}" destId="{2B69953E-4ADC-9A44-A30C-44AEE008DFBF}" srcOrd="0" destOrd="0" presId="urn:microsoft.com/office/officeart/2005/8/layout/hierarchy1"/>
    <dgm:cxn modelId="{048AA819-F455-444C-AE51-D38C392B9969}" type="presOf" srcId="{699FFD7B-AA54-8E42-939C-79587B623BE8}" destId="{C0231E12-7EF3-5A4B-A2CA-2F33B4C39470}" srcOrd="0" destOrd="0" presId="urn:microsoft.com/office/officeart/2005/8/layout/hierarchy1"/>
    <dgm:cxn modelId="{2AF67BC8-BBD4-5A41-9E2D-7BAAF124F556}" type="presOf" srcId="{69CCEDC2-9BA6-F447-BC20-5F51FD919DEA}" destId="{AADF62C6-5F77-6943-9E2F-2BB7A382C052}" srcOrd="0" destOrd="0" presId="urn:microsoft.com/office/officeart/2005/8/layout/hierarchy1"/>
    <dgm:cxn modelId="{D1470D2E-C9F8-A04E-B9DE-6E89F3B616D8}" type="presOf" srcId="{A99AC11F-7891-7E43-81C2-ED4FB030381B}" destId="{6BB1CEA8-9DB9-664A-B6D6-8299A3D342A3}" srcOrd="0" destOrd="0" presId="urn:microsoft.com/office/officeart/2005/8/layout/hierarchy1"/>
    <dgm:cxn modelId="{341B537A-8013-0149-AF37-7F400A4F6609}" type="presParOf" srcId="{C0231E12-7EF3-5A4B-A2CA-2F33B4C39470}" destId="{4C3B2B1B-A3D8-6644-B319-3D75E354B412}" srcOrd="0" destOrd="0" presId="urn:microsoft.com/office/officeart/2005/8/layout/hierarchy1"/>
    <dgm:cxn modelId="{6EF25006-C9AC-D249-B346-84BF3A6A6D6F}" type="presParOf" srcId="{4C3B2B1B-A3D8-6644-B319-3D75E354B412}" destId="{E6EDD170-BECF-BB46-BBA1-F8EF3B490153}" srcOrd="0" destOrd="0" presId="urn:microsoft.com/office/officeart/2005/8/layout/hierarchy1"/>
    <dgm:cxn modelId="{AF1240AD-787C-2344-B7FC-8BE1A8DD54F6}" type="presParOf" srcId="{E6EDD170-BECF-BB46-BBA1-F8EF3B490153}" destId="{330B5ADE-F9AE-AA45-8EEC-FE14F0D42364}" srcOrd="0" destOrd="0" presId="urn:microsoft.com/office/officeart/2005/8/layout/hierarchy1"/>
    <dgm:cxn modelId="{ABD9EC81-5C62-ED4A-9B48-BFEC98D2E925}" type="presParOf" srcId="{E6EDD170-BECF-BB46-BBA1-F8EF3B490153}" destId="{1E8BE43B-2561-F047-A407-0DF31C73C0F9}" srcOrd="1" destOrd="0" presId="urn:microsoft.com/office/officeart/2005/8/layout/hierarchy1"/>
    <dgm:cxn modelId="{224F3BF3-2940-1848-A229-95E9E71F467A}" type="presParOf" srcId="{4C3B2B1B-A3D8-6644-B319-3D75E354B412}" destId="{B83A0B75-7E07-D646-BC1A-2DE006BD4518}" srcOrd="1" destOrd="0" presId="urn:microsoft.com/office/officeart/2005/8/layout/hierarchy1"/>
    <dgm:cxn modelId="{E58FCABD-1A1C-2844-9075-4BB320F20260}" type="presParOf" srcId="{B83A0B75-7E07-D646-BC1A-2DE006BD4518}" destId="{8C912A5B-0995-9A4C-9E4A-D92C0F0A3E98}" srcOrd="0" destOrd="0" presId="urn:microsoft.com/office/officeart/2005/8/layout/hierarchy1"/>
    <dgm:cxn modelId="{F0D82A8B-2B72-7844-99A6-8662E411D707}" type="presParOf" srcId="{B83A0B75-7E07-D646-BC1A-2DE006BD4518}" destId="{CA530495-E611-5F45-B8CB-1DBB9C2BB1F3}" srcOrd="1" destOrd="0" presId="urn:microsoft.com/office/officeart/2005/8/layout/hierarchy1"/>
    <dgm:cxn modelId="{E9CA1CB8-4926-A646-8C34-CC9D1CD50BDF}" type="presParOf" srcId="{CA530495-E611-5F45-B8CB-1DBB9C2BB1F3}" destId="{7E33EFDD-3BBD-DD4D-863A-D27375E909C1}" srcOrd="0" destOrd="0" presId="urn:microsoft.com/office/officeart/2005/8/layout/hierarchy1"/>
    <dgm:cxn modelId="{093E7F84-757F-2A41-8A92-97D18B7E5376}" type="presParOf" srcId="{7E33EFDD-3BBD-DD4D-863A-D27375E909C1}" destId="{9BE8A9C5-7189-1641-B589-3DFAE987D24D}" srcOrd="0" destOrd="0" presId="urn:microsoft.com/office/officeart/2005/8/layout/hierarchy1"/>
    <dgm:cxn modelId="{4CBB1E1A-3A61-6542-88C1-B11334B720AF}" type="presParOf" srcId="{7E33EFDD-3BBD-DD4D-863A-D27375E909C1}" destId="{6BB1CEA8-9DB9-664A-B6D6-8299A3D342A3}" srcOrd="1" destOrd="0" presId="urn:microsoft.com/office/officeart/2005/8/layout/hierarchy1"/>
    <dgm:cxn modelId="{59658C8B-97B7-744A-9296-F0EE026B7988}" type="presParOf" srcId="{CA530495-E611-5F45-B8CB-1DBB9C2BB1F3}" destId="{958F6157-54FB-274A-8F82-3DAA1D2E792D}" srcOrd="1" destOrd="0" presId="urn:microsoft.com/office/officeart/2005/8/layout/hierarchy1"/>
    <dgm:cxn modelId="{4D3728E2-17C7-AD48-A3A5-5A05F64070F9}" type="presParOf" srcId="{958F6157-54FB-274A-8F82-3DAA1D2E792D}" destId="{F80A1D6C-EE0F-934E-8975-1B054548B53E}" srcOrd="0" destOrd="0" presId="urn:microsoft.com/office/officeart/2005/8/layout/hierarchy1"/>
    <dgm:cxn modelId="{F9FF6D8C-D2A7-4140-B5A1-62E98DF59D41}" type="presParOf" srcId="{958F6157-54FB-274A-8F82-3DAA1D2E792D}" destId="{876EDFAB-F87F-954D-835D-546DD08E8DB2}" srcOrd="1" destOrd="0" presId="urn:microsoft.com/office/officeart/2005/8/layout/hierarchy1"/>
    <dgm:cxn modelId="{95485707-E4D0-3E46-9BBB-EE4FA87425BA}" type="presParOf" srcId="{876EDFAB-F87F-954D-835D-546DD08E8DB2}" destId="{9700D4CA-2EE1-5740-B7C2-7B16E8BEAB94}" srcOrd="0" destOrd="0" presId="urn:microsoft.com/office/officeart/2005/8/layout/hierarchy1"/>
    <dgm:cxn modelId="{CF4FA5C4-767F-484E-88CB-0F3E1EA13CA1}" type="presParOf" srcId="{9700D4CA-2EE1-5740-B7C2-7B16E8BEAB94}" destId="{C8175C74-90C2-FB4E-8E57-E462388A62A7}" srcOrd="0" destOrd="0" presId="urn:microsoft.com/office/officeart/2005/8/layout/hierarchy1"/>
    <dgm:cxn modelId="{B1388788-F365-5B48-AC63-D1CB08158001}" type="presParOf" srcId="{9700D4CA-2EE1-5740-B7C2-7B16E8BEAB94}" destId="{42F0C737-CFC7-0449-BEB0-71E71A6506B8}" srcOrd="1" destOrd="0" presId="urn:microsoft.com/office/officeart/2005/8/layout/hierarchy1"/>
    <dgm:cxn modelId="{394E4623-261D-5245-B764-78CC03F3FD1F}" type="presParOf" srcId="{876EDFAB-F87F-954D-835D-546DD08E8DB2}" destId="{7446B1C0-1F7E-E64C-8C2A-44DC3093FE2D}" srcOrd="1" destOrd="0" presId="urn:microsoft.com/office/officeart/2005/8/layout/hierarchy1"/>
    <dgm:cxn modelId="{16BEA7B5-6058-A24B-A208-311050D83E58}" type="presParOf" srcId="{B83A0B75-7E07-D646-BC1A-2DE006BD4518}" destId="{79A25BA0-6C3E-6D4E-8D17-1C03E461F8EC}" srcOrd="2" destOrd="0" presId="urn:microsoft.com/office/officeart/2005/8/layout/hierarchy1"/>
    <dgm:cxn modelId="{209CAEB0-B709-C94C-AB0B-13A787587ED9}" type="presParOf" srcId="{B83A0B75-7E07-D646-BC1A-2DE006BD4518}" destId="{B0D6B4E7-D8E1-1945-9A14-7C2303AB375D}" srcOrd="3" destOrd="0" presId="urn:microsoft.com/office/officeart/2005/8/layout/hierarchy1"/>
    <dgm:cxn modelId="{5A31A9C5-9ABA-C64C-8554-D40A4573B822}" type="presParOf" srcId="{B0D6B4E7-D8E1-1945-9A14-7C2303AB375D}" destId="{497E42D8-C09B-4C46-A4B6-7BA6BF45869B}" srcOrd="0" destOrd="0" presId="urn:microsoft.com/office/officeart/2005/8/layout/hierarchy1"/>
    <dgm:cxn modelId="{8F6C66B5-F2CB-454E-AE45-58920F531752}" type="presParOf" srcId="{497E42D8-C09B-4C46-A4B6-7BA6BF45869B}" destId="{4D36C843-2E11-F443-B9FC-E0895C8AE728}" srcOrd="0" destOrd="0" presId="urn:microsoft.com/office/officeart/2005/8/layout/hierarchy1"/>
    <dgm:cxn modelId="{A0AE3F61-46B9-514E-8A9D-532FFC0B5521}" type="presParOf" srcId="{497E42D8-C09B-4C46-A4B6-7BA6BF45869B}" destId="{01DFF2CF-CE2C-074C-8DB1-A9F08A6C5D58}" srcOrd="1" destOrd="0" presId="urn:microsoft.com/office/officeart/2005/8/layout/hierarchy1"/>
    <dgm:cxn modelId="{6E5B6D77-21A7-EE49-8E59-1FDC3D1E5918}" type="presParOf" srcId="{B0D6B4E7-D8E1-1945-9A14-7C2303AB375D}" destId="{DEEB5668-B5DB-E545-A495-BAC27CBB16D2}" srcOrd="1" destOrd="0" presId="urn:microsoft.com/office/officeart/2005/8/layout/hierarchy1"/>
    <dgm:cxn modelId="{1BEBED21-5D03-C344-8B59-6A8191D1AEC9}" type="presParOf" srcId="{DEEB5668-B5DB-E545-A495-BAC27CBB16D2}" destId="{F35806D0-75BF-FE40-A2B0-D67AB2B0EFFC}" srcOrd="0" destOrd="0" presId="urn:microsoft.com/office/officeart/2005/8/layout/hierarchy1"/>
    <dgm:cxn modelId="{CBE5EAE2-290C-E44E-900A-8ACE3DDF6D42}" type="presParOf" srcId="{DEEB5668-B5DB-E545-A495-BAC27CBB16D2}" destId="{37C56187-7D6B-0B4C-8B26-EFA9C56A2F17}" srcOrd="1" destOrd="0" presId="urn:microsoft.com/office/officeart/2005/8/layout/hierarchy1"/>
    <dgm:cxn modelId="{E96E196A-2995-9841-A857-49672842BE46}" type="presParOf" srcId="{37C56187-7D6B-0B4C-8B26-EFA9C56A2F17}" destId="{57889982-CD9D-B041-9C26-F478C4FF3CD8}" srcOrd="0" destOrd="0" presId="urn:microsoft.com/office/officeart/2005/8/layout/hierarchy1"/>
    <dgm:cxn modelId="{B229C231-6222-A34D-9E8D-6C50C4185C01}" type="presParOf" srcId="{57889982-CD9D-B041-9C26-F478C4FF3CD8}" destId="{33F83C25-FAF7-E843-A9B7-26CC647A4BAC}" srcOrd="0" destOrd="0" presId="urn:microsoft.com/office/officeart/2005/8/layout/hierarchy1"/>
    <dgm:cxn modelId="{9B49F300-DECA-3348-B9CE-2CE20EA05A77}" type="presParOf" srcId="{57889982-CD9D-B041-9C26-F478C4FF3CD8}" destId="{DDBAE013-3185-B040-A511-F2ED4C43550E}" srcOrd="1" destOrd="0" presId="urn:microsoft.com/office/officeart/2005/8/layout/hierarchy1"/>
    <dgm:cxn modelId="{5BB79189-40A3-8548-823E-A3F26AEF601A}" type="presParOf" srcId="{37C56187-7D6B-0B4C-8B26-EFA9C56A2F17}" destId="{CCDC6BD4-FC24-4D40-AB9D-E0BDB543679B}" srcOrd="1" destOrd="0" presId="urn:microsoft.com/office/officeart/2005/8/layout/hierarchy1"/>
    <dgm:cxn modelId="{87924FE5-4EED-0C49-A62A-90F6B4A9D9FE}" type="presParOf" srcId="{DEEB5668-B5DB-E545-A495-BAC27CBB16D2}" destId="{C0B41A77-DD07-B947-A6DF-A9907990CE6F}" srcOrd="2" destOrd="0" presId="urn:microsoft.com/office/officeart/2005/8/layout/hierarchy1"/>
    <dgm:cxn modelId="{BB45623E-2A94-0242-99B2-88B5362649AE}" type="presParOf" srcId="{DEEB5668-B5DB-E545-A495-BAC27CBB16D2}" destId="{D8BFCEAB-B013-B54A-A78D-559CCB1A4758}" srcOrd="3" destOrd="0" presId="urn:microsoft.com/office/officeart/2005/8/layout/hierarchy1"/>
    <dgm:cxn modelId="{9EACC08F-B88B-044D-ABAD-7F86609A0B7F}" type="presParOf" srcId="{D8BFCEAB-B013-B54A-A78D-559CCB1A4758}" destId="{23046871-1C86-3744-81F9-912003C9CB75}" srcOrd="0" destOrd="0" presId="urn:microsoft.com/office/officeart/2005/8/layout/hierarchy1"/>
    <dgm:cxn modelId="{4ADCF8CC-C027-0043-B74A-9843EA00CEDE}" type="presParOf" srcId="{23046871-1C86-3744-81F9-912003C9CB75}" destId="{F08296F0-29D0-D943-9104-C45FC11D26D9}" srcOrd="0" destOrd="0" presId="urn:microsoft.com/office/officeart/2005/8/layout/hierarchy1"/>
    <dgm:cxn modelId="{443FC56A-DD4F-6842-B874-3A379654AAEA}" type="presParOf" srcId="{23046871-1C86-3744-81F9-912003C9CB75}" destId="{181C0523-4002-2D41-B3BE-2B090D3F83AD}" srcOrd="1" destOrd="0" presId="urn:microsoft.com/office/officeart/2005/8/layout/hierarchy1"/>
    <dgm:cxn modelId="{87F2F2B1-3E22-8346-9142-730475652595}" type="presParOf" srcId="{D8BFCEAB-B013-B54A-A78D-559CCB1A4758}" destId="{659B5912-A812-6B49-A061-3DBABC542461}" srcOrd="1" destOrd="0" presId="urn:microsoft.com/office/officeart/2005/8/layout/hierarchy1"/>
    <dgm:cxn modelId="{10ED4C0B-6569-3D46-8AD9-31883941C40A}" type="presParOf" srcId="{B83A0B75-7E07-D646-BC1A-2DE006BD4518}" destId="{3DE92549-A06D-BA48-AB54-1E3B08A93623}" srcOrd="4" destOrd="0" presId="urn:microsoft.com/office/officeart/2005/8/layout/hierarchy1"/>
    <dgm:cxn modelId="{EDA407C8-48D5-DA4D-BBEC-1A9B59D89F33}" type="presParOf" srcId="{B83A0B75-7E07-D646-BC1A-2DE006BD4518}" destId="{FC80CBB7-8CD8-2C42-BD92-D01D7656C92E}" srcOrd="5" destOrd="0" presId="urn:microsoft.com/office/officeart/2005/8/layout/hierarchy1"/>
    <dgm:cxn modelId="{75953FE2-1BAF-F84D-91DA-CD5051976316}" type="presParOf" srcId="{FC80CBB7-8CD8-2C42-BD92-D01D7656C92E}" destId="{F900912A-4BC5-9743-AE46-5B804AB1E851}" srcOrd="0" destOrd="0" presId="urn:microsoft.com/office/officeart/2005/8/layout/hierarchy1"/>
    <dgm:cxn modelId="{6B090BC5-D880-D742-BE3A-C503AB4E2CD8}" type="presParOf" srcId="{F900912A-4BC5-9743-AE46-5B804AB1E851}" destId="{3CCA725F-F8F5-6941-B508-4A79C3A905B9}" srcOrd="0" destOrd="0" presId="urn:microsoft.com/office/officeart/2005/8/layout/hierarchy1"/>
    <dgm:cxn modelId="{5A3E7397-1470-D94A-BECF-98E80624EDCE}" type="presParOf" srcId="{F900912A-4BC5-9743-AE46-5B804AB1E851}" destId="{2B69953E-4ADC-9A44-A30C-44AEE008DFBF}" srcOrd="1" destOrd="0" presId="urn:microsoft.com/office/officeart/2005/8/layout/hierarchy1"/>
    <dgm:cxn modelId="{020671E0-50B3-4D40-8BBE-30F7E11B73F8}" type="presParOf" srcId="{FC80CBB7-8CD8-2C42-BD92-D01D7656C92E}" destId="{EC7361EC-D1BF-344C-9D9F-916ECFE8AE6A}" srcOrd="1" destOrd="0" presId="urn:microsoft.com/office/officeart/2005/8/layout/hierarchy1"/>
    <dgm:cxn modelId="{7ED25B6D-0D90-9147-901B-26BF38B8C455}" type="presParOf" srcId="{EC7361EC-D1BF-344C-9D9F-916ECFE8AE6A}" destId="{9BA4C43A-F7E4-854B-A206-16741677D725}" srcOrd="0" destOrd="0" presId="urn:microsoft.com/office/officeart/2005/8/layout/hierarchy1"/>
    <dgm:cxn modelId="{F27DF160-4E88-804B-BD75-7893B368740D}" type="presParOf" srcId="{EC7361EC-D1BF-344C-9D9F-916ECFE8AE6A}" destId="{B1DAC14F-6A10-8F4C-A083-D58DD71FEA69}" srcOrd="1" destOrd="0" presId="urn:microsoft.com/office/officeart/2005/8/layout/hierarchy1"/>
    <dgm:cxn modelId="{B46D0DFF-AF38-0947-93DA-9A05DB3AD6BF}" type="presParOf" srcId="{B1DAC14F-6A10-8F4C-A083-D58DD71FEA69}" destId="{96DAF592-C445-474A-98C5-0458B5B8805F}" srcOrd="0" destOrd="0" presId="urn:microsoft.com/office/officeart/2005/8/layout/hierarchy1"/>
    <dgm:cxn modelId="{6802CAFD-8DED-7742-ADC1-623376B3C7E6}" type="presParOf" srcId="{96DAF592-C445-474A-98C5-0458B5B8805F}" destId="{C0D34E5F-629D-4042-8AE2-1C3C80344DA4}" srcOrd="0" destOrd="0" presId="urn:microsoft.com/office/officeart/2005/8/layout/hierarchy1"/>
    <dgm:cxn modelId="{32A589E9-8C34-4240-A73C-1232C5F10398}" type="presParOf" srcId="{96DAF592-C445-474A-98C5-0458B5B8805F}" destId="{2B31B1B8-9C86-F247-AD8C-06E95685707A}" srcOrd="1" destOrd="0" presId="urn:microsoft.com/office/officeart/2005/8/layout/hierarchy1"/>
    <dgm:cxn modelId="{8CA60C5B-82A7-A04F-8FE6-AD1A34EDA553}" type="presParOf" srcId="{B1DAC14F-6A10-8F4C-A083-D58DD71FEA69}" destId="{3F586690-2F2E-3E4B-AE39-574C57C662C9}" srcOrd="1" destOrd="0" presId="urn:microsoft.com/office/officeart/2005/8/layout/hierarchy1"/>
    <dgm:cxn modelId="{038BC78D-E253-D341-860E-8EE5AF9E57C2}" type="presParOf" srcId="{EC7361EC-D1BF-344C-9D9F-916ECFE8AE6A}" destId="{62273E4A-6BB0-3949-8D8B-AC7F6EF72D71}" srcOrd="2" destOrd="0" presId="urn:microsoft.com/office/officeart/2005/8/layout/hierarchy1"/>
    <dgm:cxn modelId="{C9A5F70E-B6D5-DF48-BBCF-32913C51A21D}" type="presParOf" srcId="{EC7361EC-D1BF-344C-9D9F-916ECFE8AE6A}" destId="{0DD765FF-7D26-F84C-9AA7-D9986350F49C}" srcOrd="3" destOrd="0" presId="urn:microsoft.com/office/officeart/2005/8/layout/hierarchy1"/>
    <dgm:cxn modelId="{05179970-5FF4-C549-918F-970DF245C1E6}" type="presParOf" srcId="{0DD765FF-7D26-F84C-9AA7-D9986350F49C}" destId="{92B1202F-0873-F844-BC4C-C3670CD05EC4}" srcOrd="0" destOrd="0" presId="urn:microsoft.com/office/officeart/2005/8/layout/hierarchy1"/>
    <dgm:cxn modelId="{7B958973-AF43-8945-8350-EA43753E600E}" type="presParOf" srcId="{92B1202F-0873-F844-BC4C-C3670CD05EC4}" destId="{10277529-6DF6-F942-9459-0B619473A9D1}" srcOrd="0" destOrd="0" presId="urn:microsoft.com/office/officeart/2005/8/layout/hierarchy1"/>
    <dgm:cxn modelId="{A314D8E4-0880-0E42-AFC2-EB3656F7D140}" type="presParOf" srcId="{92B1202F-0873-F844-BC4C-C3670CD05EC4}" destId="{AADF62C6-5F77-6943-9E2F-2BB7A382C052}" srcOrd="1" destOrd="0" presId="urn:microsoft.com/office/officeart/2005/8/layout/hierarchy1"/>
    <dgm:cxn modelId="{4B7C2438-13CB-7147-8BE1-73E630AACE40}" type="presParOf" srcId="{0DD765FF-7D26-F84C-9AA7-D9986350F49C}" destId="{E4664962-CCBA-3742-9EAF-0053DB1A489A}"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CB7B2CC-83AD-634B-AD30-D0D229F8733F}" type="doc">
      <dgm:prSet loTypeId="urn:microsoft.com/office/officeart/2005/8/layout/hierarchy1" loCatId="" qsTypeId="urn:microsoft.com/office/officeart/2005/8/quickstyle/simple4" qsCatId="simple" csTypeId="urn:microsoft.com/office/officeart/2005/8/colors/accent6_3" csCatId="accent6" phldr="1"/>
      <dgm:spPr/>
      <dgm:t>
        <a:bodyPr/>
        <a:lstStyle/>
        <a:p>
          <a:endParaRPr kumimoji="1" lang="ja-JP" altLang="en-US"/>
        </a:p>
      </dgm:t>
    </dgm:pt>
    <dgm:pt modelId="{231ABD7C-FD55-CF46-A0ED-9C0B9673FF89}">
      <dgm:prSet phldrT="[Text]"/>
      <dgm:spPr/>
      <dgm:t>
        <a:bodyPr/>
        <a:lstStyle/>
        <a:p>
          <a:r>
            <a:rPr kumimoji="1" lang="en-US" altLang="ja-JP" dirty="0" smtClean="0"/>
            <a:t>VM Type 0</a:t>
          </a:r>
          <a:endParaRPr kumimoji="1" lang="ja-JP" altLang="en-US" dirty="0"/>
        </a:p>
      </dgm:t>
    </dgm:pt>
    <dgm:pt modelId="{04E7039B-4B26-7947-B5FD-648B479C7967}" type="parTrans" cxnId="{A3AD93DD-568B-9942-8E77-7183113657FC}">
      <dgm:prSet/>
      <dgm:spPr/>
      <dgm:t>
        <a:bodyPr/>
        <a:lstStyle/>
        <a:p>
          <a:endParaRPr kumimoji="1" lang="ja-JP" altLang="en-US"/>
        </a:p>
      </dgm:t>
    </dgm:pt>
    <dgm:pt modelId="{6ECE92A6-027E-844A-A448-44799ED14B2B}" type="sibTrans" cxnId="{A3AD93DD-568B-9942-8E77-7183113657FC}">
      <dgm:prSet/>
      <dgm:spPr/>
      <dgm:t>
        <a:bodyPr/>
        <a:lstStyle/>
        <a:p>
          <a:endParaRPr kumimoji="1" lang="ja-JP" altLang="en-US"/>
        </a:p>
      </dgm:t>
    </dgm:pt>
    <dgm:pt modelId="{90A6B18B-8EC5-B440-AF1B-BF735D421EBB}">
      <dgm:prSet phldrT="[Text]"/>
      <dgm:spPr/>
      <dgm:t>
        <a:bodyPr/>
        <a:lstStyle/>
        <a:p>
          <a:r>
            <a:rPr kumimoji="1" lang="en-US" altLang="ja-JP" dirty="0" smtClean="0"/>
            <a:t>VM Type 2</a:t>
          </a:r>
          <a:endParaRPr kumimoji="1" lang="ja-JP" altLang="en-US" dirty="0"/>
        </a:p>
      </dgm:t>
    </dgm:pt>
    <dgm:pt modelId="{62D03D4D-0B40-D847-AC95-2B378EC55CBC}" type="parTrans" cxnId="{72E5E412-9CCB-6341-9EE2-A2DC4EE9E4A7}">
      <dgm:prSet/>
      <dgm:spPr/>
      <dgm:t>
        <a:bodyPr/>
        <a:lstStyle/>
        <a:p>
          <a:endParaRPr kumimoji="1" lang="ja-JP" altLang="en-US"/>
        </a:p>
      </dgm:t>
    </dgm:pt>
    <dgm:pt modelId="{5A6386C5-BCF8-EA4C-9FC6-6D4D149908FA}" type="sibTrans" cxnId="{72E5E412-9CCB-6341-9EE2-A2DC4EE9E4A7}">
      <dgm:prSet/>
      <dgm:spPr/>
      <dgm:t>
        <a:bodyPr/>
        <a:lstStyle/>
        <a:p>
          <a:endParaRPr kumimoji="1" lang="ja-JP" altLang="en-US"/>
        </a:p>
      </dgm:t>
    </dgm:pt>
    <dgm:pt modelId="{5ED4E001-8456-E84A-9F97-BEB227D730F3}">
      <dgm:prSet phldrT="[Text]"/>
      <dgm:spPr/>
      <dgm:t>
        <a:bodyPr/>
        <a:lstStyle/>
        <a:p>
          <a:r>
            <a:rPr kumimoji="1" lang="en-US" altLang="ja-JP" dirty="0" smtClean="0"/>
            <a:t>VM Type 1</a:t>
          </a:r>
          <a:endParaRPr kumimoji="1" lang="ja-JP" altLang="en-US" dirty="0"/>
        </a:p>
      </dgm:t>
    </dgm:pt>
    <dgm:pt modelId="{8C630EEF-7FE2-5E4C-BD39-C57E8B989314}" type="parTrans" cxnId="{10CA6D54-8BF8-9C4E-9F31-C693F6D43645}">
      <dgm:prSet/>
      <dgm:spPr/>
      <dgm:t>
        <a:bodyPr/>
        <a:lstStyle/>
        <a:p>
          <a:endParaRPr kumimoji="1" lang="ja-JP" altLang="en-US"/>
        </a:p>
      </dgm:t>
    </dgm:pt>
    <dgm:pt modelId="{C80F3A4D-2937-7141-83C8-6D05509B228D}" type="sibTrans" cxnId="{10CA6D54-8BF8-9C4E-9F31-C693F6D43645}">
      <dgm:prSet/>
      <dgm:spPr/>
      <dgm:t>
        <a:bodyPr/>
        <a:lstStyle/>
        <a:p>
          <a:endParaRPr kumimoji="1" lang="ja-JP" altLang="en-US"/>
        </a:p>
      </dgm:t>
    </dgm:pt>
    <dgm:pt modelId="{BBD7B414-8703-FE4D-837A-6621CC90B0DE}">
      <dgm:prSet phldrT="[Text]"/>
      <dgm:spPr/>
      <dgm:t>
        <a:bodyPr/>
        <a:lstStyle/>
        <a:p>
          <a:r>
            <a:rPr kumimoji="1" lang="en-US" altLang="ja-JP" dirty="0" smtClean="0"/>
            <a:t>VM Type 3</a:t>
          </a:r>
          <a:endParaRPr kumimoji="1" lang="ja-JP" altLang="en-US" dirty="0"/>
        </a:p>
      </dgm:t>
    </dgm:pt>
    <dgm:pt modelId="{990414D2-01F8-6349-B42E-FD25D0544115}" type="parTrans" cxnId="{C2CAF01B-3A36-5049-A44A-906FECA78814}">
      <dgm:prSet/>
      <dgm:spPr/>
      <dgm:t>
        <a:bodyPr/>
        <a:lstStyle/>
        <a:p>
          <a:endParaRPr kumimoji="1" lang="ja-JP" altLang="en-US"/>
        </a:p>
      </dgm:t>
    </dgm:pt>
    <dgm:pt modelId="{98298F49-971D-DE43-85D7-FEA5F31B4DD9}" type="sibTrans" cxnId="{C2CAF01B-3A36-5049-A44A-906FECA78814}">
      <dgm:prSet/>
      <dgm:spPr/>
      <dgm:t>
        <a:bodyPr/>
        <a:lstStyle/>
        <a:p>
          <a:endParaRPr kumimoji="1" lang="ja-JP" altLang="en-US"/>
        </a:p>
      </dgm:t>
    </dgm:pt>
    <dgm:pt modelId="{87FDF51D-83D8-8945-8F90-6B1575733C7F}">
      <dgm:prSet phldrT="[Text]"/>
      <dgm:spPr/>
      <dgm:t>
        <a:bodyPr/>
        <a:lstStyle/>
        <a:p>
          <a:r>
            <a:rPr kumimoji="1" lang="en-US" altLang="ja-JP" dirty="0" smtClean="0"/>
            <a:t>VM Type 4</a:t>
          </a:r>
          <a:endParaRPr kumimoji="1" lang="ja-JP" altLang="en-US" dirty="0"/>
        </a:p>
      </dgm:t>
    </dgm:pt>
    <dgm:pt modelId="{2A261A3C-5277-AE48-9DB9-2C4A2DE1569F}" type="parTrans" cxnId="{369049F1-A597-C841-964D-186965677B87}">
      <dgm:prSet/>
      <dgm:spPr/>
      <dgm:t>
        <a:bodyPr/>
        <a:lstStyle/>
        <a:p>
          <a:endParaRPr kumimoji="1" lang="ja-JP" altLang="en-US"/>
        </a:p>
      </dgm:t>
    </dgm:pt>
    <dgm:pt modelId="{5FBF32D5-1CE3-2340-A26E-314B6505343B}" type="sibTrans" cxnId="{369049F1-A597-C841-964D-186965677B87}">
      <dgm:prSet/>
      <dgm:spPr/>
      <dgm:t>
        <a:bodyPr/>
        <a:lstStyle/>
        <a:p>
          <a:endParaRPr kumimoji="1" lang="ja-JP" altLang="en-US"/>
        </a:p>
      </dgm:t>
    </dgm:pt>
    <dgm:pt modelId="{ABC1C712-1A85-5F41-88C4-24EE6B254F5B}" type="pres">
      <dgm:prSet presAssocID="{9CB7B2CC-83AD-634B-AD30-D0D229F8733F}" presName="hierChild1" presStyleCnt="0">
        <dgm:presLayoutVars>
          <dgm:chPref val="1"/>
          <dgm:dir/>
          <dgm:animOne val="branch"/>
          <dgm:animLvl val="lvl"/>
          <dgm:resizeHandles/>
        </dgm:presLayoutVars>
      </dgm:prSet>
      <dgm:spPr/>
      <dgm:t>
        <a:bodyPr/>
        <a:lstStyle/>
        <a:p>
          <a:endParaRPr kumimoji="1" lang="ja-JP" altLang="en-US"/>
        </a:p>
      </dgm:t>
    </dgm:pt>
    <dgm:pt modelId="{F6F02777-60C3-1C4C-90F9-62F99C0DE9A1}" type="pres">
      <dgm:prSet presAssocID="{231ABD7C-FD55-CF46-A0ED-9C0B9673FF89}" presName="hierRoot1" presStyleCnt="0"/>
      <dgm:spPr/>
    </dgm:pt>
    <dgm:pt modelId="{37EFA301-9020-644C-8840-1636553CAB7F}" type="pres">
      <dgm:prSet presAssocID="{231ABD7C-FD55-CF46-A0ED-9C0B9673FF89}" presName="composite" presStyleCnt="0"/>
      <dgm:spPr/>
    </dgm:pt>
    <dgm:pt modelId="{15F25991-0C4A-4749-A085-090C1B7597C3}" type="pres">
      <dgm:prSet presAssocID="{231ABD7C-FD55-CF46-A0ED-9C0B9673FF89}" presName="background" presStyleLbl="node0" presStyleIdx="0" presStyleCnt="1"/>
      <dgm:spPr/>
    </dgm:pt>
    <dgm:pt modelId="{DC3A97F9-2FAC-F142-B8BB-9E0AA680D074}" type="pres">
      <dgm:prSet presAssocID="{231ABD7C-FD55-CF46-A0ED-9C0B9673FF89}" presName="text" presStyleLbl="fgAcc0" presStyleIdx="0" presStyleCnt="1" custScaleX="119598">
        <dgm:presLayoutVars>
          <dgm:chPref val="3"/>
        </dgm:presLayoutVars>
      </dgm:prSet>
      <dgm:spPr/>
      <dgm:t>
        <a:bodyPr/>
        <a:lstStyle/>
        <a:p>
          <a:endParaRPr kumimoji="1" lang="ja-JP" altLang="en-US"/>
        </a:p>
      </dgm:t>
    </dgm:pt>
    <dgm:pt modelId="{E20A1ECC-CAB7-684C-BCCE-3FEEB453361E}" type="pres">
      <dgm:prSet presAssocID="{231ABD7C-FD55-CF46-A0ED-9C0B9673FF89}" presName="hierChild2" presStyleCnt="0"/>
      <dgm:spPr/>
    </dgm:pt>
    <dgm:pt modelId="{339DFD25-9C0D-C941-9055-7B662D195D29}" type="pres">
      <dgm:prSet presAssocID="{8C630EEF-7FE2-5E4C-BD39-C57E8B989314}" presName="Name10" presStyleLbl="parChTrans1D2" presStyleIdx="0" presStyleCnt="2"/>
      <dgm:spPr/>
      <dgm:t>
        <a:bodyPr/>
        <a:lstStyle/>
        <a:p>
          <a:endParaRPr kumimoji="1" lang="ja-JP" altLang="en-US"/>
        </a:p>
      </dgm:t>
    </dgm:pt>
    <dgm:pt modelId="{DEF00788-98DD-DE45-8D01-1D1A32B7F928}" type="pres">
      <dgm:prSet presAssocID="{5ED4E001-8456-E84A-9F97-BEB227D730F3}" presName="hierRoot2" presStyleCnt="0"/>
      <dgm:spPr/>
    </dgm:pt>
    <dgm:pt modelId="{DCF69ECB-16A4-2C45-9E39-0C024E3B8A7A}" type="pres">
      <dgm:prSet presAssocID="{5ED4E001-8456-E84A-9F97-BEB227D730F3}" presName="composite2" presStyleCnt="0"/>
      <dgm:spPr/>
    </dgm:pt>
    <dgm:pt modelId="{C31BEC78-0B31-0F4E-BE00-286B269EEDE1}" type="pres">
      <dgm:prSet presAssocID="{5ED4E001-8456-E84A-9F97-BEB227D730F3}" presName="background2" presStyleLbl="node2" presStyleIdx="0" presStyleCnt="2"/>
      <dgm:spPr/>
    </dgm:pt>
    <dgm:pt modelId="{9687E456-0F19-0742-B0F4-744053181F79}" type="pres">
      <dgm:prSet presAssocID="{5ED4E001-8456-E84A-9F97-BEB227D730F3}" presName="text2" presStyleLbl="fgAcc2" presStyleIdx="0" presStyleCnt="2" custScaleX="118862">
        <dgm:presLayoutVars>
          <dgm:chPref val="3"/>
        </dgm:presLayoutVars>
      </dgm:prSet>
      <dgm:spPr/>
      <dgm:t>
        <a:bodyPr/>
        <a:lstStyle/>
        <a:p>
          <a:endParaRPr kumimoji="1" lang="ja-JP" altLang="en-US"/>
        </a:p>
      </dgm:t>
    </dgm:pt>
    <dgm:pt modelId="{8B8FECC4-D6CD-FC43-8120-D11C818CD269}" type="pres">
      <dgm:prSet presAssocID="{5ED4E001-8456-E84A-9F97-BEB227D730F3}" presName="hierChild3" presStyleCnt="0"/>
      <dgm:spPr/>
    </dgm:pt>
    <dgm:pt modelId="{076F310C-C5E7-1B42-A944-29A0B7E58FBC}" type="pres">
      <dgm:prSet presAssocID="{62D03D4D-0B40-D847-AC95-2B378EC55CBC}" presName="Name10" presStyleLbl="parChTrans1D2" presStyleIdx="1" presStyleCnt="2"/>
      <dgm:spPr/>
      <dgm:t>
        <a:bodyPr/>
        <a:lstStyle/>
        <a:p>
          <a:endParaRPr kumimoji="1" lang="ja-JP" altLang="en-US"/>
        </a:p>
      </dgm:t>
    </dgm:pt>
    <dgm:pt modelId="{9D2C495D-6B3B-E641-A909-20DD20F6B713}" type="pres">
      <dgm:prSet presAssocID="{90A6B18B-8EC5-B440-AF1B-BF735D421EBB}" presName="hierRoot2" presStyleCnt="0"/>
      <dgm:spPr/>
    </dgm:pt>
    <dgm:pt modelId="{78AAC5B9-9EC3-0040-9C22-2279E7775B42}" type="pres">
      <dgm:prSet presAssocID="{90A6B18B-8EC5-B440-AF1B-BF735D421EBB}" presName="composite2" presStyleCnt="0"/>
      <dgm:spPr/>
    </dgm:pt>
    <dgm:pt modelId="{2FA6ED01-4CDC-1C43-9B8E-C4D1F6F83986}" type="pres">
      <dgm:prSet presAssocID="{90A6B18B-8EC5-B440-AF1B-BF735D421EBB}" presName="background2" presStyleLbl="node2" presStyleIdx="1" presStyleCnt="2"/>
      <dgm:spPr/>
    </dgm:pt>
    <dgm:pt modelId="{E82A8840-547D-214A-A9A0-4056C8697512}" type="pres">
      <dgm:prSet presAssocID="{90A6B18B-8EC5-B440-AF1B-BF735D421EBB}" presName="text2" presStyleLbl="fgAcc2" presStyleIdx="1" presStyleCnt="2" custScaleX="119842">
        <dgm:presLayoutVars>
          <dgm:chPref val="3"/>
        </dgm:presLayoutVars>
      </dgm:prSet>
      <dgm:spPr/>
      <dgm:t>
        <a:bodyPr/>
        <a:lstStyle/>
        <a:p>
          <a:endParaRPr kumimoji="1" lang="ja-JP" altLang="en-US"/>
        </a:p>
      </dgm:t>
    </dgm:pt>
    <dgm:pt modelId="{FA7282B9-AD5C-C648-BF17-936CFFC21598}" type="pres">
      <dgm:prSet presAssocID="{90A6B18B-8EC5-B440-AF1B-BF735D421EBB}" presName="hierChild3" presStyleCnt="0"/>
      <dgm:spPr/>
    </dgm:pt>
    <dgm:pt modelId="{F784C11F-1B78-B442-AD97-B15A06243B7B}" type="pres">
      <dgm:prSet presAssocID="{990414D2-01F8-6349-B42E-FD25D0544115}" presName="Name17" presStyleLbl="parChTrans1D3" presStyleIdx="0" presStyleCnt="2"/>
      <dgm:spPr/>
      <dgm:t>
        <a:bodyPr/>
        <a:lstStyle/>
        <a:p>
          <a:endParaRPr kumimoji="1" lang="ja-JP" altLang="en-US"/>
        </a:p>
      </dgm:t>
    </dgm:pt>
    <dgm:pt modelId="{0F8852C0-2E55-3D44-990E-9E9B5D7429BD}" type="pres">
      <dgm:prSet presAssocID="{BBD7B414-8703-FE4D-837A-6621CC90B0DE}" presName="hierRoot3" presStyleCnt="0"/>
      <dgm:spPr/>
    </dgm:pt>
    <dgm:pt modelId="{0950D9C5-0A9C-A94E-A903-98398F3A8E03}" type="pres">
      <dgm:prSet presAssocID="{BBD7B414-8703-FE4D-837A-6621CC90B0DE}" presName="composite3" presStyleCnt="0"/>
      <dgm:spPr/>
    </dgm:pt>
    <dgm:pt modelId="{A59D983C-37FC-0D4F-B109-3F5A18EFA1B6}" type="pres">
      <dgm:prSet presAssocID="{BBD7B414-8703-FE4D-837A-6621CC90B0DE}" presName="background3" presStyleLbl="node3" presStyleIdx="0" presStyleCnt="2"/>
      <dgm:spPr/>
    </dgm:pt>
    <dgm:pt modelId="{43AEF1E8-AF87-4448-9370-A873D48DB684}" type="pres">
      <dgm:prSet presAssocID="{BBD7B414-8703-FE4D-837A-6621CC90B0DE}" presName="text3" presStyleLbl="fgAcc3" presStyleIdx="0" presStyleCnt="2" custScaleX="117861">
        <dgm:presLayoutVars>
          <dgm:chPref val="3"/>
        </dgm:presLayoutVars>
      </dgm:prSet>
      <dgm:spPr/>
      <dgm:t>
        <a:bodyPr/>
        <a:lstStyle/>
        <a:p>
          <a:endParaRPr kumimoji="1" lang="ja-JP" altLang="en-US"/>
        </a:p>
      </dgm:t>
    </dgm:pt>
    <dgm:pt modelId="{AF2852AC-3E7E-B444-B05A-1ADBA08B2CE0}" type="pres">
      <dgm:prSet presAssocID="{BBD7B414-8703-FE4D-837A-6621CC90B0DE}" presName="hierChild4" presStyleCnt="0"/>
      <dgm:spPr/>
    </dgm:pt>
    <dgm:pt modelId="{727CA918-6025-D54B-A0F4-D6C3AB749C9F}" type="pres">
      <dgm:prSet presAssocID="{2A261A3C-5277-AE48-9DB9-2C4A2DE1569F}" presName="Name17" presStyleLbl="parChTrans1D3" presStyleIdx="1" presStyleCnt="2"/>
      <dgm:spPr/>
      <dgm:t>
        <a:bodyPr/>
        <a:lstStyle/>
        <a:p>
          <a:endParaRPr kumimoji="1" lang="ja-JP" altLang="en-US"/>
        </a:p>
      </dgm:t>
    </dgm:pt>
    <dgm:pt modelId="{7433ADFC-3E02-2E45-81DE-CFAD84981463}" type="pres">
      <dgm:prSet presAssocID="{87FDF51D-83D8-8945-8F90-6B1575733C7F}" presName="hierRoot3" presStyleCnt="0"/>
      <dgm:spPr/>
    </dgm:pt>
    <dgm:pt modelId="{D141C8EC-BDD1-394C-8AA5-0E69EA0C4F8A}" type="pres">
      <dgm:prSet presAssocID="{87FDF51D-83D8-8945-8F90-6B1575733C7F}" presName="composite3" presStyleCnt="0"/>
      <dgm:spPr/>
    </dgm:pt>
    <dgm:pt modelId="{DC6F48DB-FC85-814A-866B-DDD972A961C4}" type="pres">
      <dgm:prSet presAssocID="{87FDF51D-83D8-8945-8F90-6B1575733C7F}" presName="background3" presStyleLbl="node3" presStyleIdx="1" presStyleCnt="2"/>
      <dgm:spPr/>
    </dgm:pt>
    <dgm:pt modelId="{CA7461D4-6520-6B4B-B812-3BAC7D4A636A}" type="pres">
      <dgm:prSet presAssocID="{87FDF51D-83D8-8945-8F90-6B1575733C7F}" presName="text3" presStyleLbl="fgAcc3" presStyleIdx="1" presStyleCnt="2" custScaleX="119503">
        <dgm:presLayoutVars>
          <dgm:chPref val="3"/>
        </dgm:presLayoutVars>
      </dgm:prSet>
      <dgm:spPr/>
      <dgm:t>
        <a:bodyPr/>
        <a:lstStyle/>
        <a:p>
          <a:endParaRPr kumimoji="1" lang="ja-JP" altLang="en-US"/>
        </a:p>
      </dgm:t>
    </dgm:pt>
    <dgm:pt modelId="{F4FB69BE-FDAE-A248-83E4-AE995BDE075B}" type="pres">
      <dgm:prSet presAssocID="{87FDF51D-83D8-8945-8F90-6B1575733C7F}" presName="hierChild4" presStyleCnt="0"/>
      <dgm:spPr/>
    </dgm:pt>
  </dgm:ptLst>
  <dgm:cxnLst>
    <dgm:cxn modelId="{43702817-FB58-5D45-AE27-79747E5C7A05}" type="presOf" srcId="{2A261A3C-5277-AE48-9DB9-2C4A2DE1569F}" destId="{727CA918-6025-D54B-A0F4-D6C3AB749C9F}" srcOrd="0" destOrd="0" presId="urn:microsoft.com/office/officeart/2005/8/layout/hierarchy1"/>
    <dgm:cxn modelId="{72E5E412-9CCB-6341-9EE2-A2DC4EE9E4A7}" srcId="{231ABD7C-FD55-CF46-A0ED-9C0B9673FF89}" destId="{90A6B18B-8EC5-B440-AF1B-BF735D421EBB}" srcOrd="1" destOrd="0" parTransId="{62D03D4D-0B40-D847-AC95-2B378EC55CBC}" sibTransId="{5A6386C5-BCF8-EA4C-9FC6-6D4D149908FA}"/>
    <dgm:cxn modelId="{DF283057-0FC6-A448-96B4-6E819030EF0B}" type="presOf" srcId="{62D03D4D-0B40-D847-AC95-2B378EC55CBC}" destId="{076F310C-C5E7-1B42-A944-29A0B7E58FBC}" srcOrd="0" destOrd="0" presId="urn:microsoft.com/office/officeart/2005/8/layout/hierarchy1"/>
    <dgm:cxn modelId="{E0196735-674E-C741-91AD-EADB48F90C57}" type="presOf" srcId="{8C630EEF-7FE2-5E4C-BD39-C57E8B989314}" destId="{339DFD25-9C0D-C941-9055-7B662D195D29}" srcOrd="0" destOrd="0" presId="urn:microsoft.com/office/officeart/2005/8/layout/hierarchy1"/>
    <dgm:cxn modelId="{165F70B0-955A-BA44-982C-CD09153B4064}" type="presOf" srcId="{BBD7B414-8703-FE4D-837A-6621CC90B0DE}" destId="{43AEF1E8-AF87-4448-9370-A873D48DB684}" srcOrd="0" destOrd="0" presId="urn:microsoft.com/office/officeart/2005/8/layout/hierarchy1"/>
    <dgm:cxn modelId="{AEA3515A-D490-6F45-AE58-6B3BBAC1B0BA}" type="presOf" srcId="{87FDF51D-83D8-8945-8F90-6B1575733C7F}" destId="{CA7461D4-6520-6B4B-B812-3BAC7D4A636A}" srcOrd="0" destOrd="0" presId="urn:microsoft.com/office/officeart/2005/8/layout/hierarchy1"/>
    <dgm:cxn modelId="{A7075A53-205A-7A4D-9ABC-869EBC3833C6}" type="presOf" srcId="{9CB7B2CC-83AD-634B-AD30-D0D229F8733F}" destId="{ABC1C712-1A85-5F41-88C4-24EE6B254F5B}" srcOrd="0" destOrd="0" presId="urn:microsoft.com/office/officeart/2005/8/layout/hierarchy1"/>
    <dgm:cxn modelId="{C2739BE8-85FD-614D-BBBF-3C9EC819D87D}" type="presOf" srcId="{990414D2-01F8-6349-B42E-FD25D0544115}" destId="{F784C11F-1B78-B442-AD97-B15A06243B7B}" srcOrd="0" destOrd="0" presId="urn:microsoft.com/office/officeart/2005/8/layout/hierarchy1"/>
    <dgm:cxn modelId="{BA45CC53-DCCE-2C40-8824-E45642C3EB31}" type="presOf" srcId="{90A6B18B-8EC5-B440-AF1B-BF735D421EBB}" destId="{E82A8840-547D-214A-A9A0-4056C8697512}" srcOrd="0" destOrd="0" presId="urn:microsoft.com/office/officeart/2005/8/layout/hierarchy1"/>
    <dgm:cxn modelId="{A3AD93DD-568B-9942-8E77-7183113657FC}" srcId="{9CB7B2CC-83AD-634B-AD30-D0D229F8733F}" destId="{231ABD7C-FD55-CF46-A0ED-9C0B9673FF89}" srcOrd="0" destOrd="0" parTransId="{04E7039B-4B26-7947-B5FD-648B479C7967}" sibTransId="{6ECE92A6-027E-844A-A448-44799ED14B2B}"/>
    <dgm:cxn modelId="{8CF71622-A3AF-2749-A581-E2AC56A3A61D}" type="presOf" srcId="{231ABD7C-FD55-CF46-A0ED-9C0B9673FF89}" destId="{DC3A97F9-2FAC-F142-B8BB-9E0AA680D074}" srcOrd="0" destOrd="0" presId="urn:microsoft.com/office/officeart/2005/8/layout/hierarchy1"/>
    <dgm:cxn modelId="{C2CAF01B-3A36-5049-A44A-906FECA78814}" srcId="{90A6B18B-8EC5-B440-AF1B-BF735D421EBB}" destId="{BBD7B414-8703-FE4D-837A-6621CC90B0DE}" srcOrd="0" destOrd="0" parTransId="{990414D2-01F8-6349-B42E-FD25D0544115}" sibTransId="{98298F49-971D-DE43-85D7-FEA5F31B4DD9}"/>
    <dgm:cxn modelId="{369049F1-A597-C841-964D-186965677B87}" srcId="{90A6B18B-8EC5-B440-AF1B-BF735D421EBB}" destId="{87FDF51D-83D8-8945-8F90-6B1575733C7F}" srcOrd="1" destOrd="0" parTransId="{2A261A3C-5277-AE48-9DB9-2C4A2DE1569F}" sibTransId="{5FBF32D5-1CE3-2340-A26E-314B6505343B}"/>
    <dgm:cxn modelId="{10CA6D54-8BF8-9C4E-9F31-C693F6D43645}" srcId="{231ABD7C-FD55-CF46-A0ED-9C0B9673FF89}" destId="{5ED4E001-8456-E84A-9F97-BEB227D730F3}" srcOrd="0" destOrd="0" parTransId="{8C630EEF-7FE2-5E4C-BD39-C57E8B989314}" sibTransId="{C80F3A4D-2937-7141-83C8-6D05509B228D}"/>
    <dgm:cxn modelId="{7346E484-E874-DC4B-90E7-7A7075952B6E}" type="presOf" srcId="{5ED4E001-8456-E84A-9F97-BEB227D730F3}" destId="{9687E456-0F19-0742-B0F4-744053181F79}" srcOrd="0" destOrd="0" presId="urn:microsoft.com/office/officeart/2005/8/layout/hierarchy1"/>
    <dgm:cxn modelId="{8E67F6AF-EDA7-024D-81D7-5661F79B6A42}" type="presParOf" srcId="{ABC1C712-1A85-5F41-88C4-24EE6B254F5B}" destId="{F6F02777-60C3-1C4C-90F9-62F99C0DE9A1}" srcOrd="0" destOrd="0" presId="urn:microsoft.com/office/officeart/2005/8/layout/hierarchy1"/>
    <dgm:cxn modelId="{177FA844-4711-F245-B589-2A4D920D1B73}" type="presParOf" srcId="{F6F02777-60C3-1C4C-90F9-62F99C0DE9A1}" destId="{37EFA301-9020-644C-8840-1636553CAB7F}" srcOrd="0" destOrd="0" presId="urn:microsoft.com/office/officeart/2005/8/layout/hierarchy1"/>
    <dgm:cxn modelId="{6113A938-DCB1-F94D-901B-A76297913A94}" type="presParOf" srcId="{37EFA301-9020-644C-8840-1636553CAB7F}" destId="{15F25991-0C4A-4749-A085-090C1B7597C3}" srcOrd="0" destOrd="0" presId="urn:microsoft.com/office/officeart/2005/8/layout/hierarchy1"/>
    <dgm:cxn modelId="{67680673-CD4F-7A43-9FF5-4C68A532BFAD}" type="presParOf" srcId="{37EFA301-9020-644C-8840-1636553CAB7F}" destId="{DC3A97F9-2FAC-F142-B8BB-9E0AA680D074}" srcOrd="1" destOrd="0" presId="urn:microsoft.com/office/officeart/2005/8/layout/hierarchy1"/>
    <dgm:cxn modelId="{D66425BA-315C-1744-B5F9-D7A16C0B220F}" type="presParOf" srcId="{F6F02777-60C3-1C4C-90F9-62F99C0DE9A1}" destId="{E20A1ECC-CAB7-684C-BCCE-3FEEB453361E}" srcOrd="1" destOrd="0" presId="urn:microsoft.com/office/officeart/2005/8/layout/hierarchy1"/>
    <dgm:cxn modelId="{EA24C36B-FB18-6047-8905-C4413DA03A50}" type="presParOf" srcId="{E20A1ECC-CAB7-684C-BCCE-3FEEB453361E}" destId="{339DFD25-9C0D-C941-9055-7B662D195D29}" srcOrd="0" destOrd="0" presId="urn:microsoft.com/office/officeart/2005/8/layout/hierarchy1"/>
    <dgm:cxn modelId="{8D9E4550-B9D5-B641-AA0A-24302104FCDC}" type="presParOf" srcId="{E20A1ECC-CAB7-684C-BCCE-3FEEB453361E}" destId="{DEF00788-98DD-DE45-8D01-1D1A32B7F928}" srcOrd="1" destOrd="0" presId="urn:microsoft.com/office/officeart/2005/8/layout/hierarchy1"/>
    <dgm:cxn modelId="{B33BB8F3-69BC-FF48-B5F2-5D9421D7DCE2}" type="presParOf" srcId="{DEF00788-98DD-DE45-8D01-1D1A32B7F928}" destId="{DCF69ECB-16A4-2C45-9E39-0C024E3B8A7A}" srcOrd="0" destOrd="0" presId="urn:microsoft.com/office/officeart/2005/8/layout/hierarchy1"/>
    <dgm:cxn modelId="{CC375390-AFCD-6546-BC85-1F8624F70470}" type="presParOf" srcId="{DCF69ECB-16A4-2C45-9E39-0C024E3B8A7A}" destId="{C31BEC78-0B31-0F4E-BE00-286B269EEDE1}" srcOrd="0" destOrd="0" presId="urn:microsoft.com/office/officeart/2005/8/layout/hierarchy1"/>
    <dgm:cxn modelId="{BD56962F-06A0-5D4B-BBA0-7EFCDCAC564D}" type="presParOf" srcId="{DCF69ECB-16A4-2C45-9E39-0C024E3B8A7A}" destId="{9687E456-0F19-0742-B0F4-744053181F79}" srcOrd="1" destOrd="0" presId="urn:microsoft.com/office/officeart/2005/8/layout/hierarchy1"/>
    <dgm:cxn modelId="{60656F82-9A7D-264F-AE49-BE9E22FABC89}" type="presParOf" srcId="{DEF00788-98DD-DE45-8D01-1D1A32B7F928}" destId="{8B8FECC4-D6CD-FC43-8120-D11C818CD269}" srcOrd="1" destOrd="0" presId="urn:microsoft.com/office/officeart/2005/8/layout/hierarchy1"/>
    <dgm:cxn modelId="{0032F4BF-2959-E045-8B45-8D10897822D8}" type="presParOf" srcId="{E20A1ECC-CAB7-684C-BCCE-3FEEB453361E}" destId="{076F310C-C5E7-1B42-A944-29A0B7E58FBC}" srcOrd="2" destOrd="0" presId="urn:microsoft.com/office/officeart/2005/8/layout/hierarchy1"/>
    <dgm:cxn modelId="{1DA8F8C4-FAAC-B440-BC6F-0F81E7123D7D}" type="presParOf" srcId="{E20A1ECC-CAB7-684C-BCCE-3FEEB453361E}" destId="{9D2C495D-6B3B-E641-A909-20DD20F6B713}" srcOrd="3" destOrd="0" presId="urn:microsoft.com/office/officeart/2005/8/layout/hierarchy1"/>
    <dgm:cxn modelId="{F92CC343-6F7E-7A43-BCBE-4C632BE037DD}" type="presParOf" srcId="{9D2C495D-6B3B-E641-A909-20DD20F6B713}" destId="{78AAC5B9-9EC3-0040-9C22-2279E7775B42}" srcOrd="0" destOrd="0" presId="urn:microsoft.com/office/officeart/2005/8/layout/hierarchy1"/>
    <dgm:cxn modelId="{D07AE7B7-8716-E247-AEC9-94135640592C}" type="presParOf" srcId="{78AAC5B9-9EC3-0040-9C22-2279E7775B42}" destId="{2FA6ED01-4CDC-1C43-9B8E-C4D1F6F83986}" srcOrd="0" destOrd="0" presId="urn:microsoft.com/office/officeart/2005/8/layout/hierarchy1"/>
    <dgm:cxn modelId="{DD6AF204-C01E-374E-BDEB-0B4AD7BE8164}" type="presParOf" srcId="{78AAC5B9-9EC3-0040-9C22-2279E7775B42}" destId="{E82A8840-547D-214A-A9A0-4056C8697512}" srcOrd="1" destOrd="0" presId="urn:microsoft.com/office/officeart/2005/8/layout/hierarchy1"/>
    <dgm:cxn modelId="{D93021FD-3F25-1A4B-8E73-91E68258B587}" type="presParOf" srcId="{9D2C495D-6B3B-E641-A909-20DD20F6B713}" destId="{FA7282B9-AD5C-C648-BF17-936CFFC21598}" srcOrd="1" destOrd="0" presId="urn:microsoft.com/office/officeart/2005/8/layout/hierarchy1"/>
    <dgm:cxn modelId="{146AD7D6-C7DF-8845-A868-6A6383E7DA1D}" type="presParOf" srcId="{FA7282B9-AD5C-C648-BF17-936CFFC21598}" destId="{F784C11F-1B78-B442-AD97-B15A06243B7B}" srcOrd="0" destOrd="0" presId="urn:microsoft.com/office/officeart/2005/8/layout/hierarchy1"/>
    <dgm:cxn modelId="{CDD9A1EE-0307-7641-87EE-B36181C6B249}" type="presParOf" srcId="{FA7282B9-AD5C-C648-BF17-936CFFC21598}" destId="{0F8852C0-2E55-3D44-990E-9E9B5D7429BD}" srcOrd="1" destOrd="0" presId="urn:microsoft.com/office/officeart/2005/8/layout/hierarchy1"/>
    <dgm:cxn modelId="{1B9489AE-C1C7-A44F-ADF5-696908D45B03}" type="presParOf" srcId="{0F8852C0-2E55-3D44-990E-9E9B5D7429BD}" destId="{0950D9C5-0A9C-A94E-A903-98398F3A8E03}" srcOrd="0" destOrd="0" presId="urn:microsoft.com/office/officeart/2005/8/layout/hierarchy1"/>
    <dgm:cxn modelId="{4F1BDA43-E8B1-204A-BC0D-9BB1A2AB431C}" type="presParOf" srcId="{0950D9C5-0A9C-A94E-A903-98398F3A8E03}" destId="{A59D983C-37FC-0D4F-B109-3F5A18EFA1B6}" srcOrd="0" destOrd="0" presId="urn:microsoft.com/office/officeart/2005/8/layout/hierarchy1"/>
    <dgm:cxn modelId="{6FAA4696-B398-2740-A5FC-7CE83AD36513}" type="presParOf" srcId="{0950D9C5-0A9C-A94E-A903-98398F3A8E03}" destId="{43AEF1E8-AF87-4448-9370-A873D48DB684}" srcOrd="1" destOrd="0" presId="urn:microsoft.com/office/officeart/2005/8/layout/hierarchy1"/>
    <dgm:cxn modelId="{5BC4782E-5136-914C-99B0-DAF5D4A7D618}" type="presParOf" srcId="{0F8852C0-2E55-3D44-990E-9E9B5D7429BD}" destId="{AF2852AC-3E7E-B444-B05A-1ADBA08B2CE0}" srcOrd="1" destOrd="0" presId="urn:microsoft.com/office/officeart/2005/8/layout/hierarchy1"/>
    <dgm:cxn modelId="{A4608C71-0627-4B4B-B238-D2E4D714C740}" type="presParOf" srcId="{FA7282B9-AD5C-C648-BF17-936CFFC21598}" destId="{727CA918-6025-D54B-A0F4-D6C3AB749C9F}" srcOrd="2" destOrd="0" presId="urn:microsoft.com/office/officeart/2005/8/layout/hierarchy1"/>
    <dgm:cxn modelId="{2F75ADB2-64FB-9441-A571-7586C92A1CEE}" type="presParOf" srcId="{FA7282B9-AD5C-C648-BF17-936CFFC21598}" destId="{7433ADFC-3E02-2E45-81DE-CFAD84981463}" srcOrd="3" destOrd="0" presId="urn:microsoft.com/office/officeart/2005/8/layout/hierarchy1"/>
    <dgm:cxn modelId="{B06BA175-FAEE-9C49-BA40-DB503B0028F5}" type="presParOf" srcId="{7433ADFC-3E02-2E45-81DE-CFAD84981463}" destId="{D141C8EC-BDD1-394C-8AA5-0E69EA0C4F8A}" srcOrd="0" destOrd="0" presId="urn:microsoft.com/office/officeart/2005/8/layout/hierarchy1"/>
    <dgm:cxn modelId="{49EC5114-C572-C345-8558-D8B2297CCFD4}" type="presParOf" srcId="{D141C8EC-BDD1-394C-8AA5-0E69EA0C4F8A}" destId="{DC6F48DB-FC85-814A-866B-DDD972A961C4}" srcOrd="0" destOrd="0" presId="urn:microsoft.com/office/officeart/2005/8/layout/hierarchy1"/>
    <dgm:cxn modelId="{A50848F9-B193-084D-B736-8F58C172D4BD}" type="presParOf" srcId="{D141C8EC-BDD1-394C-8AA5-0E69EA0C4F8A}" destId="{CA7461D4-6520-6B4B-B812-3BAC7D4A636A}" srcOrd="1" destOrd="0" presId="urn:microsoft.com/office/officeart/2005/8/layout/hierarchy1"/>
    <dgm:cxn modelId="{FE354FC5-3708-8441-9DAB-C27A2720EC07}" type="presParOf" srcId="{7433ADFC-3E02-2E45-81DE-CFAD84981463}" destId="{F4FB69BE-FDAE-A248-83E4-AE995BDE075B}"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273E4A-6BB0-3949-8D8B-AC7F6EF72D71}">
      <dsp:nvSpPr>
        <dsp:cNvPr id="0" name=""/>
        <dsp:cNvSpPr/>
      </dsp:nvSpPr>
      <dsp:spPr>
        <a:xfrm>
          <a:off x="6186295" y="2171416"/>
          <a:ext cx="790930" cy="376411"/>
        </a:xfrm>
        <a:custGeom>
          <a:avLst/>
          <a:gdLst/>
          <a:ahLst/>
          <a:cxnLst/>
          <a:rect l="0" t="0" r="0" b="0"/>
          <a:pathLst>
            <a:path>
              <a:moveTo>
                <a:pt x="0" y="0"/>
              </a:moveTo>
              <a:lnTo>
                <a:pt x="0" y="256513"/>
              </a:lnTo>
              <a:lnTo>
                <a:pt x="790930" y="256513"/>
              </a:lnTo>
              <a:lnTo>
                <a:pt x="790930" y="376411"/>
              </a:lnTo>
            </a:path>
          </a:pathLst>
        </a:custGeom>
        <a:noFill/>
        <a:ln w="12700" cap="flat" cmpd="sng" algn="ctr">
          <a:solidFill>
            <a:schemeClr val="accent4">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9BA4C43A-F7E4-854B-A206-16741677D725}">
      <dsp:nvSpPr>
        <dsp:cNvPr id="0" name=""/>
        <dsp:cNvSpPr/>
      </dsp:nvSpPr>
      <dsp:spPr>
        <a:xfrm>
          <a:off x="5395365" y="2171416"/>
          <a:ext cx="790930" cy="376411"/>
        </a:xfrm>
        <a:custGeom>
          <a:avLst/>
          <a:gdLst/>
          <a:ahLst/>
          <a:cxnLst/>
          <a:rect l="0" t="0" r="0" b="0"/>
          <a:pathLst>
            <a:path>
              <a:moveTo>
                <a:pt x="790930" y="0"/>
              </a:moveTo>
              <a:lnTo>
                <a:pt x="790930" y="256513"/>
              </a:lnTo>
              <a:lnTo>
                <a:pt x="0" y="256513"/>
              </a:lnTo>
              <a:lnTo>
                <a:pt x="0" y="376411"/>
              </a:lnTo>
            </a:path>
          </a:pathLst>
        </a:custGeom>
        <a:noFill/>
        <a:ln w="12700" cap="flat" cmpd="sng" algn="ctr">
          <a:solidFill>
            <a:schemeClr val="accent4">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3DE92549-A06D-BA48-AB54-1E3B08A93623}">
      <dsp:nvSpPr>
        <dsp:cNvPr id="0" name=""/>
        <dsp:cNvSpPr/>
      </dsp:nvSpPr>
      <dsp:spPr>
        <a:xfrm>
          <a:off x="3418038" y="973156"/>
          <a:ext cx="2768257" cy="376411"/>
        </a:xfrm>
        <a:custGeom>
          <a:avLst/>
          <a:gdLst/>
          <a:ahLst/>
          <a:cxnLst/>
          <a:rect l="0" t="0" r="0" b="0"/>
          <a:pathLst>
            <a:path>
              <a:moveTo>
                <a:pt x="0" y="0"/>
              </a:moveTo>
              <a:lnTo>
                <a:pt x="0" y="256513"/>
              </a:lnTo>
              <a:lnTo>
                <a:pt x="2768257" y="256513"/>
              </a:lnTo>
              <a:lnTo>
                <a:pt x="2768257" y="376411"/>
              </a:lnTo>
            </a:path>
          </a:pathLst>
        </a:custGeom>
        <a:noFill/>
        <a:ln w="12700" cap="flat" cmpd="sng" algn="ctr">
          <a:solidFill>
            <a:schemeClr val="accent3">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C0B41A77-DD07-B947-A6DF-A9907990CE6F}">
      <dsp:nvSpPr>
        <dsp:cNvPr id="0" name=""/>
        <dsp:cNvSpPr/>
      </dsp:nvSpPr>
      <dsp:spPr>
        <a:xfrm>
          <a:off x="3022573" y="2171416"/>
          <a:ext cx="790930" cy="376411"/>
        </a:xfrm>
        <a:custGeom>
          <a:avLst/>
          <a:gdLst/>
          <a:ahLst/>
          <a:cxnLst/>
          <a:rect l="0" t="0" r="0" b="0"/>
          <a:pathLst>
            <a:path>
              <a:moveTo>
                <a:pt x="0" y="0"/>
              </a:moveTo>
              <a:lnTo>
                <a:pt x="0" y="256513"/>
              </a:lnTo>
              <a:lnTo>
                <a:pt x="790930" y="256513"/>
              </a:lnTo>
              <a:lnTo>
                <a:pt x="790930" y="376411"/>
              </a:lnTo>
            </a:path>
          </a:pathLst>
        </a:custGeom>
        <a:noFill/>
        <a:ln w="12700" cap="flat" cmpd="sng" algn="ctr">
          <a:solidFill>
            <a:schemeClr val="accent4">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F35806D0-75BF-FE40-A2B0-D67AB2B0EFFC}">
      <dsp:nvSpPr>
        <dsp:cNvPr id="0" name=""/>
        <dsp:cNvSpPr/>
      </dsp:nvSpPr>
      <dsp:spPr>
        <a:xfrm>
          <a:off x="2231642" y="2171416"/>
          <a:ext cx="790930" cy="376411"/>
        </a:xfrm>
        <a:custGeom>
          <a:avLst/>
          <a:gdLst/>
          <a:ahLst/>
          <a:cxnLst/>
          <a:rect l="0" t="0" r="0" b="0"/>
          <a:pathLst>
            <a:path>
              <a:moveTo>
                <a:pt x="790930" y="0"/>
              </a:moveTo>
              <a:lnTo>
                <a:pt x="790930" y="256513"/>
              </a:lnTo>
              <a:lnTo>
                <a:pt x="0" y="256513"/>
              </a:lnTo>
              <a:lnTo>
                <a:pt x="0" y="376411"/>
              </a:lnTo>
            </a:path>
          </a:pathLst>
        </a:custGeom>
        <a:noFill/>
        <a:ln w="12700" cap="flat" cmpd="sng" algn="ctr">
          <a:solidFill>
            <a:schemeClr val="accent4">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79A25BA0-6C3E-6D4E-8D17-1C03E461F8EC}">
      <dsp:nvSpPr>
        <dsp:cNvPr id="0" name=""/>
        <dsp:cNvSpPr/>
      </dsp:nvSpPr>
      <dsp:spPr>
        <a:xfrm>
          <a:off x="3022573" y="973156"/>
          <a:ext cx="395465" cy="376411"/>
        </a:xfrm>
        <a:custGeom>
          <a:avLst/>
          <a:gdLst/>
          <a:ahLst/>
          <a:cxnLst/>
          <a:rect l="0" t="0" r="0" b="0"/>
          <a:pathLst>
            <a:path>
              <a:moveTo>
                <a:pt x="395465" y="0"/>
              </a:moveTo>
              <a:lnTo>
                <a:pt x="395465" y="256513"/>
              </a:lnTo>
              <a:lnTo>
                <a:pt x="0" y="256513"/>
              </a:lnTo>
              <a:lnTo>
                <a:pt x="0" y="376411"/>
              </a:lnTo>
            </a:path>
          </a:pathLst>
        </a:custGeom>
        <a:noFill/>
        <a:ln w="12700" cap="flat" cmpd="sng" algn="ctr">
          <a:solidFill>
            <a:schemeClr val="accent3">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F80A1D6C-EE0F-934E-8975-1B054548B53E}">
      <dsp:nvSpPr>
        <dsp:cNvPr id="0" name=""/>
        <dsp:cNvSpPr/>
      </dsp:nvSpPr>
      <dsp:spPr>
        <a:xfrm>
          <a:off x="604061" y="2171416"/>
          <a:ext cx="91440" cy="376411"/>
        </a:xfrm>
        <a:custGeom>
          <a:avLst/>
          <a:gdLst/>
          <a:ahLst/>
          <a:cxnLst/>
          <a:rect l="0" t="0" r="0" b="0"/>
          <a:pathLst>
            <a:path>
              <a:moveTo>
                <a:pt x="45720" y="0"/>
              </a:moveTo>
              <a:lnTo>
                <a:pt x="45720" y="376411"/>
              </a:lnTo>
            </a:path>
          </a:pathLst>
        </a:custGeom>
        <a:noFill/>
        <a:ln w="12700" cap="flat" cmpd="sng" algn="ctr">
          <a:solidFill>
            <a:schemeClr val="accent4">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8C912A5B-0995-9A4C-9E4A-D92C0F0A3E98}">
      <dsp:nvSpPr>
        <dsp:cNvPr id="0" name=""/>
        <dsp:cNvSpPr/>
      </dsp:nvSpPr>
      <dsp:spPr>
        <a:xfrm>
          <a:off x="649781" y="973156"/>
          <a:ext cx="2768257" cy="376411"/>
        </a:xfrm>
        <a:custGeom>
          <a:avLst/>
          <a:gdLst/>
          <a:ahLst/>
          <a:cxnLst/>
          <a:rect l="0" t="0" r="0" b="0"/>
          <a:pathLst>
            <a:path>
              <a:moveTo>
                <a:pt x="2768257" y="0"/>
              </a:moveTo>
              <a:lnTo>
                <a:pt x="2768257" y="256513"/>
              </a:lnTo>
              <a:lnTo>
                <a:pt x="0" y="256513"/>
              </a:lnTo>
              <a:lnTo>
                <a:pt x="0" y="376411"/>
              </a:lnTo>
            </a:path>
          </a:pathLst>
        </a:custGeom>
        <a:noFill/>
        <a:ln w="12700" cap="flat" cmpd="sng" algn="ctr">
          <a:solidFill>
            <a:schemeClr val="accent3">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330B5ADE-F9AE-AA45-8EEC-FE14F0D42364}">
      <dsp:nvSpPr>
        <dsp:cNvPr id="0" name=""/>
        <dsp:cNvSpPr/>
      </dsp:nvSpPr>
      <dsp:spPr>
        <a:xfrm>
          <a:off x="2321523" y="151307"/>
          <a:ext cx="2193029" cy="821848"/>
        </a:xfrm>
        <a:prstGeom prst="roundRect">
          <a:avLst>
            <a:gd name="adj" fmla="val 10000"/>
          </a:avLst>
        </a:prstGeom>
        <a:blipFill rotWithShape="0">
          <a:blip xmlns:r="http://schemas.openxmlformats.org/officeDocument/2006/relationships" r:embed="rId1">
            <a:duotone>
              <a:schemeClr val="accent1">
                <a:hueOff val="0"/>
                <a:satOff val="0"/>
                <a:lumOff val="0"/>
                <a:alphaOff val="0"/>
                <a:shade val="40000"/>
                <a:satMod val="120000"/>
              </a:schemeClr>
              <a:schemeClr val="accent1">
                <a:hueOff val="0"/>
                <a:satOff val="0"/>
                <a:lumOff val="0"/>
                <a:alphaOff val="0"/>
                <a:tint val="70000"/>
                <a:satMod val="300000"/>
                <a:lumMod val="110000"/>
              </a:schemeClr>
            </a:duotone>
          </a:blip>
          <a:tile tx="0" ty="0" sx="50000" sy="50000" flip="none" algn="tl"/>
        </a:blipFill>
        <a:ln>
          <a:noFill/>
        </a:ln>
        <a:effectLst>
          <a:outerShdw blurRad="38100" dist="25400" dir="5400000" algn="br"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sp>
    <dsp:sp modelId="{1E8BE43B-2561-F047-A407-0DF31C73C0F9}">
      <dsp:nvSpPr>
        <dsp:cNvPr id="0" name=""/>
        <dsp:cNvSpPr/>
      </dsp:nvSpPr>
      <dsp:spPr>
        <a:xfrm>
          <a:off x="2465329" y="287923"/>
          <a:ext cx="2193029" cy="82184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kumimoji="1" lang="en-US" altLang="ja-JP" sz="2100" kern="1200" dirty="0" smtClean="0"/>
            <a:t>Virtual Cluster</a:t>
          </a:r>
          <a:endParaRPr kumimoji="1" lang="ja-JP" altLang="en-US" sz="2100" kern="1200" dirty="0"/>
        </a:p>
      </dsp:txBody>
      <dsp:txXfrm>
        <a:off x="2489400" y="311994"/>
        <a:ext cx="2144887" cy="773706"/>
      </dsp:txXfrm>
    </dsp:sp>
    <dsp:sp modelId="{9BE8A9C5-7189-1641-B589-3DFAE987D24D}">
      <dsp:nvSpPr>
        <dsp:cNvPr id="0" name=""/>
        <dsp:cNvSpPr/>
      </dsp:nvSpPr>
      <dsp:spPr>
        <a:xfrm>
          <a:off x="2656" y="1349567"/>
          <a:ext cx="1294250" cy="821848"/>
        </a:xfrm>
        <a:prstGeom prst="roundRect">
          <a:avLst>
            <a:gd name="adj" fmla="val 10000"/>
          </a:avLst>
        </a:prstGeom>
        <a:blipFill rotWithShape="0">
          <a:blip xmlns:r="http://schemas.openxmlformats.org/officeDocument/2006/relationships" r:embed="rId1">
            <a:duotone>
              <a:schemeClr val="accent3">
                <a:hueOff val="0"/>
                <a:satOff val="0"/>
                <a:lumOff val="0"/>
                <a:alphaOff val="0"/>
                <a:shade val="40000"/>
                <a:satMod val="120000"/>
              </a:schemeClr>
              <a:schemeClr val="accent3">
                <a:hueOff val="0"/>
                <a:satOff val="0"/>
                <a:lumOff val="0"/>
                <a:alphaOff val="0"/>
                <a:tint val="70000"/>
                <a:satMod val="300000"/>
                <a:lumMod val="110000"/>
              </a:schemeClr>
            </a:duotone>
          </a:blip>
          <a:tile tx="0" ty="0" sx="50000" sy="50000" flip="none" algn="tl"/>
        </a:blipFill>
        <a:ln>
          <a:noFill/>
        </a:ln>
        <a:effectLst>
          <a:outerShdw blurRad="38100" dist="25400" dir="5400000" algn="br"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sp>
    <dsp:sp modelId="{6BB1CEA8-9DB9-664A-B6D6-8299A3D342A3}">
      <dsp:nvSpPr>
        <dsp:cNvPr id="0" name=""/>
        <dsp:cNvSpPr/>
      </dsp:nvSpPr>
      <dsp:spPr>
        <a:xfrm>
          <a:off x="146461" y="1486183"/>
          <a:ext cx="1294250" cy="821848"/>
        </a:xfrm>
        <a:prstGeom prst="roundRect">
          <a:avLst>
            <a:gd name="adj" fmla="val 10000"/>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kumimoji="1" lang="en-US" altLang="ja-JP" sz="2100" kern="1200" dirty="0" smtClean="0"/>
            <a:t>VM Type</a:t>
          </a:r>
          <a:endParaRPr kumimoji="1" lang="ja-JP" altLang="en-US" sz="2100" kern="1200" dirty="0"/>
        </a:p>
      </dsp:txBody>
      <dsp:txXfrm>
        <a:off x="170532" y="1510254"/>
        <a:ext cx="1246108" cy="773706"/>
      </dsp:txXfrm>
    </dsp:sp>
    <dsp:sp modelId="{C8175C74-90C2-FB4E-8E57-E462388A62A7}">
      <dsp:nvSpPr>
        <dsp:cNvPr id="0" name=""/>
        <dsp:cNvSpPr/>
      </dsp:nvSpPr>
      <dsp:spPr>
        <a:xfrm>
          <a:off x="2656" y="2547827"/>
          <a:ext cx="1294250" cy="821848"/>
        </a:xfrm>
        <a:prstGeom prst="roundRect">
          <a:avLst>
            <a:gd name="adj" fmla="val 10000"/>
          </a:avLst>
        </a:prstGeom>
        <a:blipFill rotWithShape="0">
          <a:blip xmlns:r="http://schemas.openxmlformats.org/officeDocument/2006/relationships" r:embed="rId1">
            <a:duotone>
              <a:schemeClr val="accent4">
                <a:hueOff val="0"/>
                <a:satOff val="0"/>
                <a:lumOff val="0"/>
                <a:alphaOff val="0"/>
                <a:shade val="40000"/>
                <a:satMod val="120000"/>
              </a:schemeClr>
              <a:schemeClr val="accent4">
                <a:hueOff val="0"/>
                <a:satOff val="0"/>
                <a:lumOff val="0"/>
                <a:alphaOff val="0"/>
                <a:tint val="70000"/>
                <a:satMod val="300000"/>
                <a:lumMod val="110000"/>
              </a:schemeClr>
            </a:duotone>
          </a:blip>
          <a:tile tx="0" ty="0" sx="50000" sy="50000" flip="none" algn="tl"/>
        </a:blipFill>
        <a:ln>
          <a:noFill/>
        </a:ln>
        <a:effectLst>
          <a:outerShdw blurRad="38100" dist="25400" dir="5400000" algn="br"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sp>
    <dsp:sp modelId="{42F0C737-CFC7-0449-BEB0-71E71A6506B8}">
      <dsp:nvSpPr>
        <dsp:cNvPr id="0" name=""/>
        <dsp:cNvSpPr/>
      </dsp:nvSpPr>
      <dsp:spPr>
        <a:xfrm>
          <a:off x="146461" y="2684443"/>
          <a:ext cx="1294250" cy="821848"/>
        </a:xfrm>
        <a:prstGeom prst="roundRect">
          <a:avLst>
            <a:gd name="adj" fmla="val 10000"/>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kumimoji="1" lang="en-US" altLang="ja-JP" sz="2100" kern="1200" dirty="0" smtClean="0"/>
            <a:t>Virtual Machine</a:t>
          </a:r>
          <a:endParaRPr kumimoji="1" lang="ja-JP" altLang="en-US" sz="2100" kern="1200" dirty="0"/>
        </a:p>
      </dsp:txBody>
      <dsp:txXfrm>
        <a:off x="170532" y="2708514"/>
        <a:ext cx="1246108" cy="773706"/>
      </dsp:txXfrm>
    </dsp:sp>
    <dsp:sp modelId="{4D36C843-2E11-F443-B9FC-E0895C8AE728}">
      <dsp:nvSpPr>
        <dsp:cNvPr id="0" name=""/>
        <dsp:cNvSpPr/>
      </dsp:nvSpPr>
      <dsp:spPr>
        <a:xfrm>
          <a:off x="2375447" y="1349567"/>
          <a:ext cx="1294250" cy="821848"/>
        </a:xfrm>
        <a:prstGeom prst="roundRect">
          <a:avLst>
            <a:gd name="adj" fmla="val 10000"/>
          </a:avLst>
        </a:prstGeom>
        <a:blipFill rotWithShape="0">
          <a:blip xmlns:r="http://schemas.openxmlformats.org/officeDocument/2006/relationships" r:embed="rId1">
            <a:duotone>
              <a:schemeClr val="accent3">
                <a:hueOff val="0"/>
                <a:satOff val="0"/>
                <a:lumOff val="0"/>
                <a:alphaOff val="0"/>
                <a:shade val="40000"/>
                <a:satMod val="120000"/>
              </a:schemeClr>
              <a:schemeClr val="accent3">
                <a:hueOff val="0"/>
                <a:satOff val="0"/>
                <a:lumOff val="0"/>
                <a:alphaOff val="0"/>
                <a:tint val="70000"/>
                <a:satMod val="300000"/>
                <a:lumMod val="110000"/>
              </a:schemeClr>
            </a:duotone>
          </a:blip>
          <a:tile tx="0" ty="0" sx="50000" sy="50000" flip="none" algn="tl"/>
        </a:blipFill>
        <a:ln>
          <a:noFill/>
        </a:ln>
        <a:effectLst>
          <a:outerShdw blurRad="38100" dist="25400" dir="5400000" algn="br"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sp>
    <dsp:sp modelId="{01DFF2CF-CE2C-074C-8DB1-A9F08A6C5D58}">
      <dsp:nvSpPr>
        <dsp:cNvPr id="0" name=""/>
        <dsp:cNvSpPr/>
      </dsp:nvSpPr>
      <dsp:spPr>
        <a:xfrm>
          <a:off x="2519253" y="1486183"/>
          <a:ext cx="1294250" cy="821848"/>
        </a:xfrm>
        <a:prstGeom prst="roundRect">
          <a:avLst>
            <a:gd name="adj" fmla="val 10000"/>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kumimoji="1" lang="en-US" altLang="ja-JP" sz="2100" kern="1200" dirty="0" smtClean="0"/>
            <a:t>VM Type</a:t>
          </a:r>
          <a:endParaRPr kumimoji="1" lang="ja-JP" altLang="en-US" sz="2100" kern="1200" dirty="0"/>
        </a:p>
      </dsp:txBody>
      <dsp:txXfrm>
        <a:off x="2543324" y="1510254"/>
        <a:ext cx="1246108" cy="773706"/>
      </dsp:txXfrm>
    </dsp:sp>
    <dsp:sp modelId="{33F83C25-FAF7-E843-A9B7-26CC647A4BAC}">
      <dsp:nvSpPr>
        <dsp:cNvPr id="0" name=""/>
        <dsp:cNvSpPr/>
      </dsp:nvSpPr>
      <dsp:spPr>
        <a:xfrm>
          <a:off x="1584517" y="2547827"/>
          <a:ext cx="1294250" cy="821848"/>
        </a:xfrm>
        <a:prstGeom prst="roundRect">
          <a:avLst>
            <a:gd name="adj" fmla="val 10000"/>
          </a:avLst>
        </a:prstGeom>
        <a:blipFill rotWithShape="0">
          <a:blip xmlns:r="http://schemas.openxmlformats.org/officeDocument/2006/relationships" r:embed="rId1">
            <a:duotone>
              <a:schemeClr val="accent4">
                <a:hueOff val="0"/>
                <a:satOff val="0"/>
                <a:lumOff val="0"/>
                <a:alphaOff val="0"/>
                <a:shade val="40000"/>
                <a:satMod val="120000"/>
              </a:schemeClr>
              <a:schemeClr val="accent4">
                <a:hueOff val="0"/>
                <a:satOff val="0"/>
                <a:lumOff val="0"/>
                <a:alphaOff val="0"/>
                <a:tint val="70000"/>
                <a:satMod val="300000"/>
                <a:lumMod val="110000"/>
              </a:schemeClr>
            </a:duotone>
          </a:blip>
          <a:tile tx="0" ty="0" sx="50000" sy="50000" flip="none" algn="tl"/>
        </a:blipFill>
        <a:ln>
          <a:noFill/>
        </a:ln>
        <a:effectLst>
          <a:outerShdw blurRad="38100" dist="25400" dir="5400000" algn="br"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sp>
    <dsp:sp modelId="{DDBAE013-3185-B040-A511-F2ED4C43550E}">
      <dsp:nvSpPr>
        <dsp:cNvPr id="0" name=""/>
        <dsp:cNvSpPr/>
      </dsp:nvSpPr>
      <dsp:spPr>
        <a:xfrm>
          <a:off x="1728322" y="2684443"/>
          <a:ext cx="1294250" cy="821848"/>
        </a:xfrm>
        <a:prstGeom prst="roundRect">
          <a:avLst>
            <a:gd name="adj" fmla="val 10000"/>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kumimoji="1" lang="en-US" altLang="ja-JP" sz="2100" kern="1200" dirty="0" smtClean="0"/>
            <a:t>Virtual Machine</a:t>
          </a:r>
          <a:endParaRPr kumimoji="1" lang="ja-JP" altLang="en-US" sz="2100" kern="1200" dirty="0"/>
        </a:p>
      </dsp:txBody>
      <dsp:txXfrm>
        <a:off x="1752393" y="2708514"/>
        <a:ext cx="1246108" cy="773706"/>
      </dsp:txXfrm>
    </dsp:sp>
    <dsp:sp modelId="{F08296F0-29D0-D943-9104-C45FC11D26D9}">
      <dsp:nvSpPr>
        <dsp:cNvPr id="0" name=""/>
        <dsp:cNvSpPr/>
      </dsp:nvSpPr>
      <dsp:spPr>
        <a:xfrm>
          <a:off x="3166378" y="2547827"/>
          <a:ext cx="1294250" cy="821848"/>
        </a:xfrm>
        <a:prstGeom prst="roundRect">
          <a:avLst>
            <a:gd name="adj" fmla="val 10000"/>
          </a:avLst>
        </a:prstGeom>
        <a:blipFill rotWithShape="0">
          <a:blip xmlns:r="http://schemas.openxmlformats.org/officeDocument/2006/relationships" r:embed="rId1">
            <a:duotone>
              <a:schemeClr val="accent4">
                <a:hueOff val="0"/>
                <a:satOff val="0"/>
                <a:lumOff val="0"/>
                <a:alphaOff val="0"/>
                <a:shade val="40000"/>
                <a:satMod val="120000"/>
              </a:schemeClr>
              <a:schemeClr val="accent4">
                <a:hueOff val="0"/>
                <a:satOff val="0"/>
                <a:lumOff val="0"/>
                <a:alphaOff val="0"/>
                <a:tint val="70000"/>
                <a:satMod val="300000"/>
                <a:lumMod val="110000"/>
              </a:schemeClr>
            </a:duotone>
          </a:blip>
          <a:tile tx="0" ty="0" sx="50000" sy="50000" flip="none" algn="tl"/>
        </a:blipFill>
        <a:ln>
          <a:noFill/>
        </a:ln>
        <a:effectLst>
          <a:outerShdw blurRad="38100" dist="25400" dir="5400000" algn="br"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sp>
    <dsp:sp modelId="{181C0523-4002-2D41-B3BE-2B090D3F83AD}">
      <dsp:nvSpPr>
        <dsp:cNvPr id="0" name=""/>
        <dsp:cNvSpPr/>
      </dsp:nvSpPr>
      <dsp:spPr>
        <a:xfrm>
          <a:off x="3310184" y="2684443"/>
          <a:ext cx="1294250" cy="821848"/>
        </a:xfrm>
        <a:prstGeom prst="roundRect">
          <a:avLst>
            <a:gd name="adj" fmla="val 10000"/>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kumimoji="1" lang="en-US" altLang="ja-JP" sz="2100" kern="1200" dirty="0" smtClean="0"/>
            <a:t>Virtual Machine</a:t>
          </a:r>
          <a:endParaRPr kumimoji="1" lang="ja-JP" altLang="en-US" sz="2100" kern="1200" dirty="0"/>
        </a:p>
      </dsp:txBody>
      <dsp:txXfrm>
        <a:off x="3334255" y="2708514"/>
        <a:ext cx="1246108" cy="773706"/>
      </dsp:txXfrm>
    </dsp:sp>
    <dsp:sp modelId="{3CCA725F-F8F5-6941-B508-4A79C3A905B9}">
      <dsp:nvSpPr>
        <dsp:cNvPr id="0" name=""/>
        <dsp:cNvSpPr/>
      </dsp:nvSpPr>
      <dsp:spPr>
        <a:xfrm>
          <a:off x="5539170" y="1349567"/>
          <a:ext cx="1294250" cy="821848"/>
        </a:xfrm>
        <a:prstGeom prst="roundRect">
          <a:avLst>
            <a:gd name="adj" fmla="val 10000"/>
          </a:avLst>
        </a:prstGeom>
        <a:blipFill rotWithShape="0">
          <a:blip xmlns:r="http://schemas.openxmlformats.org/officeDocument/2006/relationships" r:embed="rId1">
            <a:duotone>
              <a:schemeClr val="accent3">
                <a:hueOff val="0"/>
                <a:satOff val="0"/>
                <a:lumOff val="0"/>
                <a:alphaOff val="0"/>
                <a:shade val="40000"/>
                <a:satMod val="120000"/>
              </a:schemeClr>
              <a:schemeClr val="accent3">
                <a:hueOff val="0"/>
                <a:satOff val="0"/>
                <a:lumOff val="0"/>
                <a:alphaOff val="0"/>
                <a:tint val="70000"/>
                <a:satMod val="300000"/>
                <a:lumMod val="110000"/>
              </a:schemeClr>
            </a:duotone>
          </a:blip>
          <a:tile tx="0" ty="0" sx="50000" sy="50000" flip="none" algn="tl"/>
        </a:blipFill>
        <a:ln>
          <a:noFill/>
        </a:ln>
        <a:effectLst>
          <a:outerShdw blurRad="38100" dist="25400" dir="5400000" algn="br"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sp>
    <dsp:sp modelId="{2B69953E-4ADC-9A44-A30C-44AEE008DFBF}">
      <dsp:nvSpPr>
        <dsp:cNvPr id="0" name=""/>
        <dsp:cNvSpPr/>
      </dsp:nvSpPr>
      <dsp:spPr>
        <a:xfrm>
          <a:off x="5682976" y="1486183"/>
          <a:ext cx="1294250" cy="821848"/>
        </a:xfrm>
        <a:prstGeom prst="roundRect">
          <a:avLst>
            <a:gd name="adj" fmla="val 10000"/>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kumimoji="1" lang="en-US" altLang="ja-JP" sz="2100" kern="1200" dirty="0" smtClean="0"/>
            <a:t>VM Type</a:t>
          </a:r>
          <a:endParaRPr kumimoji="1" lang="ja-JP" altLang="en-US" sz="2100" kern="1200" dirty="0"/>
        </a:p>
      </dsp:txBody>
      <dsp:txXfrm>
        <a:off x="5707047" y="1510254"/>
        <a:ext cx="1246108" cy="773706"/>
      </dsp:txXfrm>
    </dsp:sp>
    <dsp:sp modelId="{C0D34E5F-629D-4042-8AE2-1C3C80344DA4}">
      <dsp:nvSpPr>
        <dsp:cNvPr id="0" name=""/>
        <dsp:cNvSpPr/>
      </dsp:nvSpPr>
      <dsp:spPr>
        <a:xfrm>
          <a:off x="4748239" y="2547827"/>
          <a:ext cx="1294250" cy="821848"/>
        </a:xfrm>
        <a:prstGeom prst="roundRect">
          <a:avLst>
            <a:gd name="adj" fmla="val 10000"/>
          </a:avLst>
        </a:prstGeom>
        <a:blipFill rotWithShape="0">
          <a:blip xmlns:r="http://schemas.openxmlformats.org/officeDocument/2006/relationships" r:embed="rId1">
            <a:duotone>
              <a:schemeClr val="accent4">
                <a:hueOff val="0"/>
                <a:satOff val="0"/>
                <a:lumOff val="0"/>
                <a:alphaOff val="0"/>
                <a:shade val="40000"/>
                <a:satMod val="120000"/>
              </a:schemeClr>
              <a:schemeClr val="accent4">
                <a:hueOff val="0"/>
                <a:satOff val="0"/>
                <a:lumOff val="0"/>
                <a:alphaOff val="0"/>
                <a:tint val="70000"/>
                <a:satMod val="300000"/>
                <a:lumMod val="110000"/>
              </a:schemeClr>
            </a:duotone>
          </a:blip>
          <a:tile tx="0" ty="0" sx="50000" sy="50000" flip="none" algn="tl"/>
        </a:blipFill>
        <a:ln>
          <a:noFill/>
        </a:ln>
        <a:effectLst>
          <a:outerShdw blurRad="38100" dist="25400" dir="5400000" algn="br"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sp>
    <dsp:sp modelId="{2B31B1B8-9C86-F247-AD8C-06E95685707A}">
      <dsp:nvSpPr>
        <dsp:cNvPr id="0" name=""/>
        <dsp:cNvSpPr/>
      </dsp:nvSpPr>
      <dsp:spPr>
        <a:xfrm>
          <a:off x="4892045" y="2684443"/>
          <a:ext cx="1294250" cy="821848"/>
        </a:xfrm>
        <a:prstGeom prst="roundRect">
          <a:avLst>
            <a:gd name="adj" fmla="val 10000"/>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kumimoji="1" lang="en-US" altLang="ja-JP" sz="2100" kern="1200" dirty="0" smtClean="0"/>
            <a:t>Virtual Machine</a:t>
          </a:r>
          <a:endParaRPr kumimoji="1" lang="ja-JP" altLang="en-US" sz="2100" kern="1200" dirty="0"/>
        </a:p>
      </dsp:txBody>
      <dsp:txXfrm>
        <a:off x="4916116" y="2708514"/>
        <a:ext cx="1246108" cy="773706"/>
      </dsp:txXfrm>
    </dsp:sp>
    <dsp:sp modelId="{10277529-6DF6-F942-9459-0B619473A9D1}">
      <dsp:nvSpPr>
        <dsp:cNvPr id="0" name=""/>
        <dsp:cNvSpPr/>
      </dsp:nvSpPr>
      <dsp:spPr>
        <a:xfrm>
          <a:off x="6330101" y="2547827"/>
          <a:ext cx="1294250" cy="821848"/>
        </a:xfrm>
        <a:prstGeom prst="roundRect">
          <a:avLst>
            <a:gd name="adj" fmla="val 10000"/>
          </a:avLst>
        </a:prstGeom>
        <a:blipFill rotWithShape="0">
          <a:blip xmlns:r="http://schemas.openxmlformats.org/officeDocument/2006/relationships" r:embed="rId1">
            <a:duotone>
              <a:schemeClr val="accent4">
                <a:hueOff val="0"/>
                <a:satOff val="0"/>
                <a:lumOff val="0"/>
                <a:alphaOff val="0"/>
                <a:shade val="40000"/>
                <a:satMod val="120000"/>
              </a:schemeClr>
              <a:schemeClr val="accent4">
                <a:hueOff val="0"/>
                <a:satOff val="0"/>
                <a:lumOff val="0"/>
                <a:alphaOff val="0"/>
                <a:tint val="70000"/>
                <a:satMod val="300000"/>
                <a:lumMod val="110000"/>
              </a:schemeClr>
            </a:duotone>
          </a:blip>
          <a:tile tx="0" ty="0" sx="50000" sy="50000" flip="none" algn="tl"/>
        </a:blipFill>
        <a:ln>
          <a:noFill/>
        </a:ln>
        <a:effectLst>
          <a:outerShdw blurRad="38100" dist="25400" dir="5400000" algn="br"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sp>
    <dsp:sp modelId="{AADF62C6-5F77-6943-9E2F-2BB7A382C052}">
      <dsp:nvSpPr>
        <dsp:cNvPr id="0" name=""/>
        <dsp:cNvSpPr/>
      </dsp:nvSpPr>
      <dsp:spPr>
        <a:xfrm>
          <a:off x="6473906" y="2684443"/>
          <a:ext cx="1294250" cy="821848"/>
        </a:xfrm>
        <a:prstGeom prst="roundRect">
          <a:avLst>
            <a:gd name="adj" fmla="val 10000"/>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kumimoji="1" lang="en-US" altLang="ja-JP" sz="2100" kern="1200" dirty="0" smtClean="0"/>
            <a:t>Virtual Machine</a:t>
          </a:r>
          <a:endParaRPr kumimoji="1" lang="ja-JP" altLang="en-US" sz="2100" kern="1200" dirty="0"/>
        </a:p>
      </dsp:txBody>
      <dsp:txXfrm>
        <a:off x="6497977" y="2708514"/>
        <a:ext cx="1246108" cy="77370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7CA918-6025-D54B-A0F4-D6C3AB749C9F}">
      <dsp:nvSpPr>
        <dsp:cNvPr id="0" name=""/>
        <dsp:cNvSpPr/>
      </dsp:nvSpPr>
      <dsp:spPr>
        <a:xfrm>
          <a:off x="4309225" y="2202152"/>
          <a:ext cx="987836" cy="410178"/>
        </a:xfrm>
        <a:custGeom>
          <a:avLst/>
          <a:gdLst/>
          <a:ahLst/>
          <a:cxnLst/>
          <a:rect l="0" t="0" r="0" b="0"/>
          <a:pathLst>
            <a:path>
              <a:moveTo>
                <a:pt x="0" y="0"/>
              </a:moveTo>
              <a:lnTo>
                <a:pt x="0" y="279524"/>
              </a:lnTo>
              <a:lnTo>
                <a:pt x="987836" y="279524"/>
              </a:lnTo>
              <a:lnTo>
                <a:pt x="987836" y="410178"/>
              </a:lnTo>
            </a:path>
          </a:pathLst>
        </a:custGeom>
        <a:noFill/>
        <a:ln w="12700" cap="flat" cmpd="sng" algn="ctr">
          <a:solidFill>
            <a:schemeClr val="accent6">
              <a:tint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F784C11F-1B78-B442-AD97-B15A06243B7B}">
      <dsp:nvSpPr>
        <dsp:cNvPr id="0" name=""/>
        <dsp:cNvSpPr/>
      </dsp:nvSpPr>
      <dsp:spPr>
        <a:xfrm>
          <a:off x="3309810" y="2202152"/>
          <a:ext cx="999415" cy="410178"/>
        </a:xfrm>
        <a:custGeom>
          <a:avLst/>
          <a:gdLst/>
          <a:ahLst/>
          <a:cxnLst/>
          <a:rect l="0" t="0" r="0" b="0"/>
          <a:pathLst>
            <a:path>
              <a:moveTo>
                <a:pt x="999415" y="0"/>
              </a:moveTo>
              <a:lnTo>
                <a:pt x="999415" y="279524"/>
              </a:lnTo>
              <a:lnTo>
                <a:pt x="0" y="279524"/>
              </a:lnTo>
              <a:lnTo>
                <a:pt x="0" y="410178"/>
              </a:lnTo>
            </a:path>
          </a:pathLst>
        </a:custGeom>
        <a:noFill/>
        <a:ln w="12700" cap="flat" cmpd="sng" algn="ctr">
          <a:solidFill>
            <a:schemeClr val="accent6">
              <a:tint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076F310C-C5E7-1B42-A944-29A0B7E58FBC}">
      <dsp:nvSpPr>
        <dsp:cNvPr id="0" name=""/>
        <dsp:cNvSpPr/>
      </dsp:nvSpPr>
      <dsp:spPr>
        <a:xfrm>
          <a:off x="3314330" y="896397"/>
          <a:ext cx="994895" cy="410178"/>
        </a:xfrm>
        <a:custGeom>
          <a:avLst/>
          <a:gdLst/>
          <a:ahLst/>
          <a:cxnLst/>
          <a:rect l="0" t="0" r="0" b="0"/>
          <a:pathLst>
            <a:path>
              <a:moveTo>
                <a:pt x="0" y="0"/>
              </a:moveTo>
              <a:lnTo>
                <a:pt x="0" y="279524"/>
              </a:lnTo>
              <a:lnTo>
                <a:pt x="994895" y="279524"/>
              </a:lnTo>
              <a:lnTo>
                <a:pt x="994895" y="410178"/>
              </a:lnTo>
            </a:path>
          </a:pathLst>
        </a:custGeom>
        <a:noFill/>
        <a:ln w="12700" cap="flat" cmpd="sng" algn="ctr">
          <a:solidFill>
            <a:schemeClr val="accent6">
              <a:tint val="99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339DFD25-9C0D-C941-9055-7B662D195D29}">
      <dsp:nvSpPr>
        <dsp:cNvPr id="0" name=""/>
        <dsp:cNvSpPr/>
      </dsp:nvSpPr>
      <dsp:spPr>
        <a:xfrm>
          <a:off x="2312523" y="896397"/>
          <a:ext cx="1001806" cy="410178"/>
        </a:xfrm>
        <a:custGeom>
          <a:avLst/>
          <a:gdLst/>
          <a:ahLst/>
          <a:cxnLst/>
          <a:rect l="0" t="0" r="0" b="0"/>
          <a:pathLst>
            <a:path>
              <a:moveTo>
                <a:pt x="1001806" y="0"/>
              </a:moveTo>
              <a:lnTo>
                <a:pt x="1001806" y="279524"/>
              </a:lnTo>
              <a:lnTo>
                <a:pt x="0" y="279524"/>
              </a:lnTo>
              <a:lnTo>
                <a:pt x="0" y="410178"/>
              </a:lnTo>
            </a:path>
          </a:pathLst>
        </a:custGeom>
        <a:noFill/>
        <a:ln w="12700" cap="flat" cmpd="sng" algn="ctr">
          <a:solidFill>
            <a:schemeClr val="accent6">
              <a:tint val="99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15F25991-0C4A-4749-A085-090C1B7597C3}">
      <dsp:nvSpPr>
        <dsp:cNvPr id="0" name=""/>
        <dsp:cNvSpPr/>
      </dsp:nvSpPr>
      <dsp:spPr>
        <a:xfrm>
          <a:off x="2470950" y="820"/>
          <a:ext cx="1686758" cy="895576"/>
        </a:xfrm>
        <a:prstGeom prst="roundRect">
          <a:avLst>
            <a:gd name="adj" fmla="val 10000"/>
          </a:avLst>
        </a:prstGeom>
        <a:blipFill rotWithShape="0">
          <a:blip xmlns:r="http://schemas.openxmlformats.org/officeDocument/2006/relationships" r:embed="rId1">
            <a:duotone>
              <a:schemeClr val="accent6">
                <a:shade val="80000"/>
                <a:hueOff val="0"/>
                <a:satOff val="0"/>
                <a:lumOff val="0"/>
                <a:alphaOff val="0"/>
                <a:shade val="40000"/>
                <a:satMod val="120000"/>
              </a:schemeClr>
              <a:schemeClr val="accent6">
                <a:shade val="80000"/>
                <a:hueOff val="0"/>
                <a:satOff val="0"/>
                <a:lumOff val="0"/>
                <a:alphaOff val="0"/>
                <a:tint val="70000"/>
                <a:satMod val="300000"/>
                <a:lumMod val="110000"/>
              </a:schemeClr>
            </a:duotone>
          </a:blip>
          <a:tile tx="0" ty="0" sx="50000" sy="50000" flip="none" algn="tl"/>
        </a:blipFill>
        <a:ln>
          <a:noFill/>
        </a:ln>
        <a:effectLst>
          <a:outerShdw blurRad="38100" dist="25400" dir="5400000" algn="br"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sp>
    <dsp:sp modelId="{DC3A97F9-2FAC-F142-B8BB-9E0AA680D074}">
      <dsp:nvSpPr>
        <dsp:cNvPr id="0" name=""/>
        <dsp:cNvSpPr/>
      </dsp:nvSpPr>
      <dsp:spPr>
        <a:xfrm>
          <a:off x="2627657" y="149691"/>
          <a:ext cx="1686758" cy="895576"/>
        </a:xfrm>
        <a:prstGeom prst="roundRect">
          <a:avLst>
            <a:gd name="adj" fmla="val 10000"/>
          </a:avLst>
        </a:prstGeom>
        <a:solidFill>
          <a:schemeClr val="lt1">
            <a:alpha val="90000"/>
            <a:hueOff val="0"/>
            <a:satOff val="0"/>
            <a:lumOff val="0"/>
            <a:alphaOff val="0"/>
          </a:schemeClr>
        </a:solidFill>
        <a:ln w="12700" cap="flat" cmpd="sng" algn="ctr">
          <a:solidFill>
            <a:schemeClr val="accent6">
              <a:shade val="8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kumimoji="1" lang="en-US" altLang="ja-JP" sz="2300" kern="1200" dirty="0" smtClean="0"/>
            <a:t>VM Type 0</a:t>
          </a:r>
          <a:endParaRPr kumimoji="1" lang="ja-JP" altLang="en-US" sz="2300" kern="1200" dirty="0"/>
        </a:p>
      </dsp:txBody>
      <dsp:txXfrm>
        <a:off x="2653888" y="175922"/>
        <a:ext cx="1634296" cy="843114"/>
      </dsp:txXfrm>
    </dsp:sp>
    <dsp:sp modelId="{C31BEC78-0B31-0F4E-BE00-286B269EEDE1}">
      <dsp:nvSpPr>
        <dsp:cNvPr id="0" name=""/>
        <dsp:cNvSpPr/>
      </dsp:nvSpPr>
      <dsp:spPr>
        <a:xfrm>
          <a:off x="1474334" y="1306576"/>
          <a:ext cx="1676378" cy="895576"/>
        </a:xfrm>
        <a:prstGeom prst="roundRect">
          <a:avLst>
            <a:gd name="adj" fmla="val 10000"/>
          </a:avLst>
        </a:prstGeom>
        <a:blipFill rotWithShape="0">
          <a:blip xmlns:r="http://schemas.openxmlformats.org/officeDocument/2006/relationships" r:embed="rId1">
            <a:duotone>
              <a:schemeClr val="accent6">
                <a:tint val="99000"/>
                <a:hueOff val="0"/>
                <a:satOff val="0"/>
                <a:lumOff val="0"/>
                <a:alphaOff val="0"/>
                <a:shade val="40000"/>
                <a:satMod val="120000"/>
              </a:schemeClr>
              <a:schemeClr val="accent6">
                <a:tint val="99000"/>
                <a:hueOff val="0"/>
                <a:satOff val="0"/>
                <a:lumOff val="0"/>
                <a:alphaOff val="0"/>
                <a:tint val="70000"/>
                <a:satMod val="300000"/>
                <a:lumMod val="110000"/>
              </a:schemeClr>
            </a:duotone>
          </a:blip>
          <a:tile tx="0" ty="0" sx="50000" sy="50000" flip="none" algn="tl"/>
        </a:blipFill>
        <a:ln>
          <a:noFill/>
        </a:ln>
        <a:effectLst>
          <a:outerShdw blurRad="38100" dist="25400" dir="5400000" algn="br"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sp>
    <dsp:sp modelId="{9687E456-0F19-0742-B0F4-744053181F79}">
      <dsp:nvSpPr>
        <dsp:cNvPr id="0" name=""/>
        <dsp:cNvSpPr/>
      </dsp:nvSpPr>
      <dsp:spPr>
        <a:xfrm>
          <a:off x="1631040" y="1455447"/>
          <a:ext cx="1676378" cy="895576"/>
        </a:xfrm>
        <a:prstGeom prst="roundRect">
          <a:avLst>
            <a:gd name="adj" fmla="val 10000"/>
          </a:avLst>
        </a:prstGeom>
        <a:solidFill>
          <a:schemeClr val="lt1">
            <a:alpha val="90000"/>
            <a:hueOff val="0"/>
            <a:satOff val="0"/>
            <a:lumOff val="0"/>
            <a:alphaOff val="0"/>
          </a:schemeClr>
        </a:solidFill>
        <a:ln w="12700" cap="flat" cmpd="sng" algn="ctr">
          <a:solidFill>
            <a:schemeClr val="accent6">
              <a:tint val="99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kumimoji="1" lang="en-US" altLang="ja-JP" sz="2300" kern="1200" dirty="0" smtClean="0"/>
            <a:t>VM Type 1</a:t>
          </a:r>
          <a:endParaRPr kumimoji="1" lang="ja-JP" altLang="en-US" sz="2300" kern="1200" dirty="0"/>
        </a:p>
      </dsp:txBody>
      <dsp:txXfrm>
        <a:off x="1657271" y="1481678"/>
        <a:ext cx="1623916" cy="843114"/>
      </dsp:txXfrm>
    </dsp:sp>
    <dsp:sp modelId="{2FA6ED01-4CDC-1C43-9B8E-C4D1F6F83986}">
      <dsp:nvSpPr>
        <dsp:cNvPr id="0" name=""/>
        <dsp:cNvSpPr/>
      </dsp:nvSpPr>
      <dsp:spPr>
        <a:xfrm>
          <a:off x="3464125" y="1306576"/>
          <a:ext cx="1690200" cy="895576"/>
        </a:xfrm>
        <a:prstGeom prst="roundRect">
          <a:avLst>
            <a:gd name="adj" fmla="val 10000"/>
          </a:avLst>
        </a:prstGeom>
        <a:blipFill rotWithShape="0">
          <a:blip xmlns:r="http://schemas.openxmlformats.org/officeDocument/2006/relationships" r:embed="rId1">
            <a:duotone>
              <a:schemeClr val="accent6">
                <a:tint val="99000"/>
                <a:hueOff val="0"/>
                <a:satOff val="0"/>
                <a:lumOff val="0"/>
                <a:alphaOff val="0"/>
                <a:shade val="40000"/>
                <a:satMod val="120000"/>
              </a:schemeClr>
              <a:schemeClr val="accent6">
                <a:tint val="99000"/>
                <a:hueOff val="0"/>
                <a:satOff val="0"/>
                <a:lumOff val="0"/>
                <a:alphaOff val="0"/>
                <a:tint val="70000"/>
                <a:satMod val="300000"/>
                <a:lumMod val="110000"/>
              </a:schemeClr>
            </a:duotone>
          </a:blip>
          <a:tile tx="0" ty="0" sx="50000" sy="50000" flip="none" algn="tl"/>
        </a:blipFill>
        <a:ln>
          <a:noFill/>
        </a:ln>
        <a:effectLst>
          <a:outerShdw blurRad="38100" dist="25400" dir="5400000" algn="br"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sp>
    <dsp:sp modelId="{E82A8840-547D-214A-A9A0-4056C8697512}">
      <dsp:nvSpPr>
        <dsp:cNvPr id="0" name=""/>
        <dsp:cNvSpPr/>
      </dsp:nvSpPr>
      <dsp:spPr>
        <a:xfrm>
          <a:off x="3620832" y="1455447"/>
          <a:ext cx="1690200" cy="895576"/>
        </a:xfrm>
        <a:prstGeom prst="roundRect">
          <a:avLst>
            <a:gd name="adj" fmla="val 10000"/>
          </a:avLst>
        </a:prstGeom>
        <a:solidFill>
          <a:schemeClr val="lt1">
            <a:alpha val="90000"/>
            <a:hueOff val="0"/>
            <a:satOff val="0"/>
            <a:lumOff val="0"/>
            <a:alphaOff val="0"/>
          </a:schemeClr>
        </a:solidFill>
        <a:ln w="12700" cap="flat" cmpd="sng" algn="ctr">
          <a:solidFill>
            <a:schemeClr val="accent6">
              <a:tint val="99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kumimoji="1" lang="en-US" altLang="ja-JP" sz="2300" kern="1200" dirty="0" smtClean="0"/>
            <a:t>VM Type 2</a:t>
          </a:r>
          <a:endParaRPr kumimoji="1" lang="ja-JP" altLang="en-US" sz="2300" kern="1200" dirty="0"/>
        </a:p>
      </dsp:txBody>
      <dsp:txXfrm>
        <a:off x="3647063" y="1481678"/>
        <a:ext cx="1637738" cy="843114"/>
      </dsp:txXfrm>
    </dsp:sp>
    <dsp:sp modelId="{A59D983C-37FC-0D4F-B109-3F5A18EFA1B6}">
      <dsp:nvSpPr>
        <dsp:cNvPr id="0" name=""/>
        <dsp:cNvSpPr/>
      </dsp:nvSpPr>
      <dsp:spPr>
        <a:xfrm>
          <a:off x="2478679" y="2612331"/>
          <a:ext cx="1662260" cy="895576"/>
        </a:xfrm>
        <a:prstGeom prst="roundRect">
          <a:avLst>
            <a:gd name="adj" fmla="val 10000"/>
          </a:avLst>
        </a:prstGeom>
        <a:blipFill rotWithShape="0">
          <a:blip xmlns:r="http://schemas.openxmlformats.org/officeDocument/2006/relationships" r:embed="rId1">
            <a:duotone>
              <a:schemeClr val="accent6">
                <a:tint val="80000"/>
                <a:hueOff val="0"/>
                <a:satOff val="0"/>
                <a:lumOff val="0"/>
                <a:alphaOff val="0"/>
                <a:shade val="40000"/>
                <a:satMod val="120000"/>
              </a:schemeClr>
              <a:schemeClr val="accent6">
                <a:tint val="80000"/>
                <a:hueOff val="0"/>
                <a:satOff val="0"/>
                <a:lumOff val="0"/>
                <a:alphaOff val="0"/>
                <a:tint val="70000"/>
                <a:satMod val="300000"/>
                <a:lumMod val="110000"/>
              </a:schemeClr>
            </a:duotone>
          </a:blip>
          <a:tile tx="0" ty="0" sx="50000" sy="50000" flip="none" algn="tl"/>
        </a:blipFill>
        <a:ln>
          <a:noFill/>
        </a:ln>
        <a:effectLst>
          <a:outerShdw blurRad="38100" dist="25400" dir="5400000" algn="br"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sp>
    <dsp:sp modelId="{43AEF1E8-AF87-4448-9370-A873D48DB684}">
      <dsp:nvSpPr>
        <dsp:cNvPr id="0" name=""/>
        <dsp:cNvSpPr/>
      </dsp:nvSpPr>
      <dsp:spPr>
        <a:xfrm>
          <a:off x="2635385" y="2761202"/>
          <a:ext cx="1662260" cy="895576"/>
        </a:xfrm>
        <a:prstGeom prst="roundRect">
          <a:avLst>
            <a:gd name="adj" fmla="val 10000"/>
          </a:avLst>
        </a:prstGeom>
        <a:solidFill>
          <a:schemeClr val="lt1">
            <a:alpha val="90000"/>
            <a:hueOff val="0"/>
            <a:satOff val="0"/>
            <a:lumOff val="0"/>
            <a:alphaOff val="0"/>
          </a:schemeClr>
        </a:solidFill>
        <a:ln w="12700" cap="flat" cmpd="sng" algn="ctr">
          <a:solidFill>
            <a:schemeClr val="accent6">
              <a:tint val="8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kumimoji="1" lang="en-US" altLang="ja-JP" sz="2300" kern="1200" dirty="0" smtClean="0"/>
            <a:t>VM Type 3</a:t>
          </a:r>
          <a:endParaRPr kumimoji="1" lang="ja-JP" altLang="en-US" sz="2300" kern="1200" dirty="0"/>
        </a:p>
      </dsp:txBody>
      <dsp:txXfrm>
        <a:off x="2661616" y="2787433"/>
        <a:ext cx="1609798" cy="843114"/>
      </dsp:txXfrm>
    </dsp:sp>
    <dsp:sp modelId="{DC6F48DB-FC85-814A-866B-DDD972A961C4}">
      <dsp:nvSpPr>
        <dsp:cNvPr id="0" name=""/>
        <dsp:cNvSpPr/>
      </dsp:nvSpPr>
      <dsp:spPr>
        <a:xfrm>
          <a:off x="4454353" y="2612331"/>
          <a:ext cx="1685418" cy="895576"/>
        </a:xfrm>
        <a:prstGeom prst="roundRect">
          <a:avLst>
            <a:gd name="adj" fmla="val 10000"/>
          </a:avLst>
        </a:prstGeom>
        <a:blipFill rotWithShape="0">
          <a:blip xmlns:r="http://schemas.openxmlformats.org/officeDocument/2006/relationships" r:embed="rId1">
            <a:duotone>
              <a:schemeClr val="accent6">
                <a:tint val="80000"/>
                <a:hueOff val="0"/>
                <a:satOff val="0"/>
                <a:lumOff val="0"/>
                <a:alphaOff val="0"/>
                <a:shade val="40000"/>
                <a:satMod val="120000"/>
              </a:schemeClr>
              <a:schemeClr val="accent6">
                <a:tint val="80000"/>
                <a:hueOff val="0"/>
                <a:satOff val="0"/>
                <a:lumOff val="0"/>
                <a:alphaOff val="0"/>
                <a:tint val="70000"/>
                <a:satMod val="300000"/>
                <a:lumMod val="110000"/>
              </a:schemeClr>
            </a:duotone>
          </a:blip>
          <a:tile tx="0" ty="0" sx="50000" sy="50000" flip="none" algn="tl"/>
        </a:blipFill>
        <a:ln>
          <a:noFill/>
        </a:ln>
        <a:effectLst>
          <a:outerShdw blurRad="38100" dist="25400" dir="5400000" algn="br"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sp>
    <dsp:sp modelId="{CA7461D4-6520-6B4B-B812-3BAC7D4A636A}">
      <dsp:nvSpPr>
        <dsp:cNvPr id="0" name=""/>
        <dsp:cNvSpPr/>
      </dsp:nvSpPr>
      <dsp:spPr>
        <a:xfrm>
          <a:off x="4611059" y="2761202"/>
          <a:ext cx="1685418" cy="895576"/>
        </a:xfrm>
        <a:prstGeom prst="roundRect">
          <a:avLst>
            <a:gd name="adj" fmla="val 10000"/>
          </a:avLst>
        </a:prstGeom>
        <a:solidFill>
          <a:schemeClr val="lt1">
            <a:alpha val="90000"/>
            <a:hueOff val="0"/>
            <a:satOff val="0"/>
            <a:lumOff val="0"/>
            <a:alphaOff val="0"/>
          </a:schemeClr>
        </a:solidFill>
        <a:ln w="12700" cap="flat" cmpd="sng" algn="ctr">
          <a:solidFill>
            <a:schemeClr val="accent6">
              <a:tint val="8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kumimoji="1" lang="en-US" altLang="ja-JP" sz="2300" kern="1200" dirty="0" smtClean="0"/>
            <a:t>VM Type 4</a:t>
          </a:r>
          <a:endParaRPr kumimoji="1" lang="ja-JP" altLang="en-US" sz="2300" kern="1200" dirty="0"/>
        </a:p>
      </dsp:txBody>
      <dsp:txXfrm>
        <a:off x="4637290" y="2787433"/>
        <a:ext cx="1632956" cy="843114"/>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68B9CE3-B53E-BD49-A468-E329D95549A9}" type="datetimeFigureOut">
              <a:rPr kumimoji="1" lang="ja-JP" altLang="en-US" smtClean="0"/>
              <a:t>1/24/12</a:t>
            </a:fld>
            <a:endParaRPr kumimoji="1" lang="ja-JP" alt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kumimoji="1" lang="en-US" altLang="ja-JP" smtClean="0"/>
              <a:t>Click to edit Master text styles</a:t>
            </a:r>
          </a:p>
          <a:p>
            <a:pPr lvl="1"/>
            <a:r>
              <a:rPr kumimoji="1" lang="en-US" altLang="ja-JP" smtClean="0"/>
              <a:t>Second level</a:t>
            </a:r>
          </a:p>
          <a:p>
            <a:pPr lvl="2"/>
            <a:r>
              <a:rPr kumimoji="1" lang="en-US" altLang="ja-JP" smtClean="0"/>
              <a:t>Third level</a:t>
            </a:r>
          </a:p>
          <a:p>
            <a:pPr lvl="3"/>
            <a:r>
              <a:rPr kumimoji="1" lang="en-US" altLang="ja-JP" smtClean="0"/>
              <a:t>Fourth level</a:t>
            </a:r>
          </a:p>
          <a:p>
            <a:pPr lvl="4"/>
            <a:r>
              <a:rPr kumimoji="1" lang="en-US" altLang="ja-JP" smtClean="0"/>
              <a:t>Fifth level</a:t>
            </a:r>
            <a:endParaRPr kumimoji="1" lang="ja-JP" alt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3734AF5-0CAE-2140-9A82-22E0ACAF9719}" type="slidenum">
              <a:rPr kumimoji="1" lang="ja-JP" altLang="en-US" smtClean="0"/>
              <a:t>‹#›</a:t>
            </a:fld>
            <a:endParaRPr kumimoji="1" lang="ja-JP" altLang="en-US"/>
          </a:p>
        </p:txBody>
      </p:sp>
    </p:spTree>
    <p:extLst>
      <p:ext uri="{BB962C8B-B14F-4D97-AF65-F5344CB8AC3E}">
        <p14:creationId xmlns:p14="http://schemas.microsoft.com/office/powerpoint/2010/main" val="415209797"/>
      </p:ext>
    </p:extLst>
  </p:cSld>
  <p:clrMap bg1="lt1" tx1="dk1" bg2="lt2" tx2="dk2" accent1="accent1" accent2="accent2" accent3="accent3" accent4="accent4" accent5="accent5" accent6="accent6" hlink="hlink" folHlink="folHlink"/>
  <p:notesStyle>
    <a:lvl1pPr marL="0" algn="l" defTabSz="457200" rtl="0" eaLnBrk="1" latinLnBrk="0" hangingPunct="1">
      <a:defRPr kumimoji="1" sz="1200" kern="1200">
        <a:solidFill>
          <a:schemeClr val="tx1"/>
        </a:solidFill>
        <a:latin typeface="+mn-lt"/>
        <a:ea typeface="+mn-ea"/>
        <a:cs typeface="+mn-cs"/>
      </a:defRPr>
    </a:lvl1pPr>
    <a:lvl2pPr marL="457200" algn="l" defTabSz="457200" rtl="0" eaLnBrk="1" latinLnBrk="0" hangingPunct="1">
      <a:defRPr kumimoji="1" sz="1200" kern="1200">
        <a:solidFill>
          <a:schemeClr val="tx1"/>
        </a:solidFill>
        <a:latin typeface="+mn-lt"/>
        <a:ea typeface="+mn-ea"/>
        <a:cs typeface="+mn-cs"/>
      </a:defRPr>
    </a:lvl2pPr>
    <a:lvl3pPr marL="914400" algn="l" defTabSz="457200" rtl="0" eaLnBrk="1" latinLnBrk="0" hangingPunct="1">
      <a:defRPr kumimoji="1" sz="1200" kern="1200">
        <a:solidFill>
          <a:schemeClr val="tx1"/>
        </a:solidFill>
        <a:latin typeface="+mn-lt"/>
        <a:ea typeface="+mn-ea"/>
        <a:cs typeface="+mn-cs"/>
      </a:defRPr>
    </a:lvl3pPr>
    <a:lvl4pPr marL="1371600" algn="l" defTabSz="457200" rtl="0" eaLnBrk="1" latinLnBrk="0" hangingPunct="1">
      <a:defRPr kumimoji="1" sz="1200" kern="1200">
        <a:solidFill>
          <a:schemeClr val="tx1"/>
        </a:solidFill>
        <a:latin typeface="+mn-lt"/>
        <a:ea typeface="+mn-ea"/>
        <a:cs typeface="+mn-cs"/>
      </a:defRPr>
    </a:lvl4pPr>
    <a:lvl5pPr marL="1828800" algn="l" defTabSz="457200" rtl="0" eaLnBrk="1" latinLnBrk="0" hangingPunct="1">
      <a:defRPr kumimoji="1" sz="1200" kern="1200">
        <a:solidFill>
          <a:schemeClr val="tx1"/>
        </a:solidFill>
        <a:latin typeface="+mn-lt"/>
        <a:ea typeface="+mn-ea"/>
        <a:cs typeface="+mn-cs"/>
      </a:defRPr>
    </a:lvl5pPr>
    <a:lvl6pPr marL="2286000" algn="l" defTabSz="457200" rtl="0" eaLnBrk="1" latinLnBrk="0" hangingPunct="1">
      <a:defRPr kumimoji="1" sz="1200" kern="1200">
        <a:solidFill>
          <a:schemeClr val="tx1"/>
        </a:solidFill>
        <a:latin typeface="+mn-lt"/>
        <a:ea typeface="+mn-ea"/>
        <a:cs typeface="+mn-cs"/>
      </a:defRPr>
    </a:lvl6pPr>
    <a:lvl7pPr marL="2743200" algn="l" defTabSz="457200" rtl="0" eaLnBrk="1" latinLnBrk="0" hangingPunct="1">
      <a:defRPr kumimoji="1" sz="1200" kern="1200">
        <a:solidFill>
          <a:schemeClr val="tx1"/>
        </a:solidFill>
        <a:latin typeface="+mn-lt"/>
        <a:ea typeface="+mn-ea"/>
        <a:cs typeface="+mn-cs"/>
      </a:defRPr>
    </a:lvl7pPr>
    <a:lvl8pPr marL="3200400" algn="l" defTabSz="457200" rtl="0" eaLnBrk="1" latinLnBrk="0" hangingPunct="1">
      <a:defRPr kumimoji="1" sz="1200" kern="1200">
        <a:solidFill>
          <a:schemeClr val="tx1"/>
        </a:solidFill>
        <a:latin typeface="+mn-lt"/>
        <a:ea typeface="+mn-ea"/>
        <a:cs typeface="+mn-cs"/>
      </a:defRPr>
    </a:lvl8pPr>
    <a:lvl9pPr marL="3657600" algn="l" defTabSz="4572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altLang="ja-JP" dirty="0" smtClean="0"/>
              <a:t>Thank you, MC.</a:t>
            </a:r>
            <a:r>
              <a:rPr kumimoji="1" lang="en-US" altLang="ja-JP" baseline="0" dirty="0" smtClean="0"/>
              <a:t> My name is Pongsakorn U-chupala. From Kasetsart University, Thailand. I’d like to talk about our project, A Virtual Cluster Manager using Hierarchical Model for Cloud Infrastructure</a:t>
            </a:r>
            <a:endParaRPr kumimoji="1" lang="ja-JP" altLang="en-US" dirty="0"/>
          </a:p>
        </p:txBody>
      </p:sp>
      <p:sp>
        <p:nvSpPr>
          <p:cNvPr id="4" name="Slide Number Placeholder 3"/>
          <p:cNvSpPr>
            <a:spLocks noGrp="1"/>
          </p:cNvSpPr>
          <p:nvPr>
            <p:ph type="sldNum" sz="quarter" idx="10"/>
          </p:nvPr>
        </p:nvSpPr>
        <p:spPr/>
        <p:txBody>
          <a:bodyPr/>
          <a:lstStyle/>
          <a:p>
            <a:fld id="{13734AF5-0CAE-2140-9A82-22E0ACAF9719}" type="slidenum">
              <a:rPr kumimoji="1" lang="ja-JP" altLang="en-US" smtClean="0"/>
              <a:t>1</a:t>
            </a:fld>
            <a:endParaRPr kumimoji="1" lang="ja-JP" altLang="en-US"/>
          </a:p>
        </p:txBody>
      </p:sp>
    </p:spTree>
    <p:extLst>
      <p:ext uri="{BB962C8B-B14F-4D97-AF65-F5344CB8AC3E}">
        <p14:creationId xmlns:p14="http://schemas.microsoft.com/office/powerpoint/2010/main" val="39127566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altLang="ja-JP" dirty="0" smtClean="0"/>
              <a:t>With those technologies, It</a:t>
            </a:r>
            <a:r>
              <a:rPr kumimoji="1" lang="en-US" altLang="ja-JP" baseline="0" dirty="0" smtClean="0"/>
              <a:t> become easy to provide a single virtual machine to user. However, sometime, user need more than 1 VM.</a:t>
            </a:r>
          </a:p>
          <a:p>
            <a:r>
              <a:rPr kumimoji="1" lang="en-US" altLang="ja-JP" baseline="0" dirty="0" smtClean="0"/>
              <a:t>Let’s say we need to provide a number of VM. Each machine have some kind of relationship among one another. We call this set of VM, Virtual Cluster.</a:t>
            </a:r>
          </a:p>
          <a:p>
            <a:r>
              <a:rPr kumimoji="1" lang="en-US" altLang="ja-JP" baseline="0" dirty="0" smtClean="0"/>
              <a:t>It’s not a single VM anymore, It’s a cluster of VM.</a:t>
            </a:r>
          </a:p>
          <a:p>
            <a:r>
              <a:rPr kumimoji="1" lang="en-US" altLang="ja-JP" baseline="0" dirty="0" smtClean="0"/>
              <a:t>----- Meeting Notes (1/20/12 16:54) -----</a:t>
            </a:r>
          </a:p>
          <a:p>
            <a:r>
              <a:rPr kumimoji="1" lang="en-US" altLang="ja-JP" baseline="0" dirty="0" smtClean="0"/>
              <a:t>dificulty setting this up</a:t>
            </a:r>
          </a:p>
          <a:p>
            <a:endParaRPr kumimoji="1" lang="en-US" altLang="ja-JP" baseline="0" dirty="0" smtClean="0"/>
          </a:p>
          <a:p>
            <a:r>
              <a:rPr kumimoji="1" lang="en-US" altLang="ja-JP" baseline="0" dirty="0" smtClean="0"/>
              <a:t>i.e. shared storage, </a:t>
            </a:r>
          </a:p>
          <a:p>
            <a:endParaRPr kumimoji="1" lang="en-US" altLang="ja-JP" baseline="0" dirty="0" smtClean="0"/>
          </a:p>
          <a:p>
            <a:r>
              <a:rPr kumimoji="1" lang="en-US" altLang="ja-JP" baseline="0" dirty="0" smtClean="0"/>
              <a:t>slide more than i talk.</a:t>
            </a:r>
          </a:p>
          <a:p>
            <a:endParaRPr kumimoji="1" lang="en-US" altLang="ja-JP" baseline="0" dirty="0" smtClean="0"/>
          </a:p>
          <a:p>
            <a:r>
              <a:rPr kumimoji="1" lang="en-US" altLang="ja-JP" baseline="0" dirty="0" smtClean="0"/>
              <a:t>such work is require for each user, that why admin work is increasing even with VI</a:t>
            </a:r>
          </a:p>
          <a:p>
            <a:endParaRPr kumimoji="1" lang="en-US" altLang="ja-JP" baseline="0" dirty="0" smtClean="0"/>
          </a:p>
          <a:p>
            <a:r>
              <a:rPr kumimoji="1" lang="en-US" altLang="ja-JP" baseline="0" dirty="0" smtClean="0"/>
              <a:t>what is admin work?</a:t>
            </a:r>
            <a:endParaRPr kumimoji="1" lang="ja-JP" altLang="en-US" dirty="0"/>
          </a:p>
        </p:txBody>
      </p:sp>
      <p:sp>
        <p:nvSpPr>
          <p:cNvPr id="4" name="Slide Number Placeholder 3"/>
          <p:cNvSpPr>
            <a:spLocks noGrp="1"/>
          </p:cNvSpPr>
          <p:nvPr>
            <p:ph type="sldNum" sz="quarter" idx="10"/>
          </p:nvPr>
        </p:nvSpPr>
        <p:spPr/>
        <p:txBody>
          <a:bodyPr/>
          <a:lstStyle/>
          <a:p>
            <a:fld id="{13734AF5-0CAE-2140-9A82-22E0ACAF9719}" type="slidenum">
              <a:rPr kumimoji="1" lang="ja-JP" altLang="en-US" smtClean="0"/>
              <a:t>10</a:t>
            </a:fld>
            <a:endParaRPr kumimoji="1" lang="ja-JP" altLang="en-US"/>
          </a:p>
        </p:txBody>
      </p:sp>
    </p:spTree>
    <p:extLst>
      <p:ext uri="{BB962C8B-B14F-4D97-AF65-F5344CB8AC3E}">
        <p14:creationId xmlns:p14="http://schemas.microsoft.com/office/powerpoint/2010/main" val="25158888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kumimoji="1" lang="ja-JP" altLang="en-US"/>
          </a:p>
          <a:p>
            <a:r>
              <a:rPr kumimoji="1" lang="ja-JP" altLang="en-US"/>
              <a:t>----- Meeting Notes (1/20/12 16:54) -----</a:t>
            </a:r>
          </a:p>
          <a:p>
            <a:r>
              <a:rPr kumimoji="1" lang="ja-JP" altLang="en-US"/>
              <a:t>admin has a lot of difficulty in setting VC for *each* user</a:t>
            </a:r>
          </a:p>
        </p:txBody>
      </p:sp>
      <p:sp>
        <p:nvSpPr>
          <p:cNvPr id="4" name="Slide Number Placeholder 3"/>
          <p:cNvSpPr>
            <a:spLocks noGrp="1"/>
          </p:cNvSpPr>
          <p:nvPr>
            <p:ph type="sldNum" sz="quarter" idx="10"/>
          </p:nvPr>
        </p:nvSpPr>
        <p:spPr/>
        <p:txBody>
          <a:bodyPr/>
          <a:lstStyle/>
          <a:p>
            <a:fld id="{13734AF5-0CAE-2140-9A82-22E0ACAF9719}" type="slidenum">
              <a:rPr kumimoji="1" lang="ja-JP" altLang="en-US" smtClean="0"/>
              <a:t>11</a:t>
            </a:fld>
            <a:endParaRPr kumimoji="1" lang="ja-JP" altLang="en-US"/>
          </a:p>
        </p:txBody>
      </p:sp>
    </p:spTree>
    <p:extLst>
      <p:ext uri="{BB962C8B-B14F-4D97-AF65-F5344CB8AC3E}">
        <p14:creationId xmlns:p14="http://schemas.microsoft.com/office/powerpoint/2010/main" val="6627284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altLang="ja-JP" dirty="0" smtClean="0"/>
              <a:t>Managing</a:t>
            </a:r>
            <a:r>
              <a:rPr kumimoji="1" lang="en-US" altLang="ja-JP" baseline="0" dirty="0" smtClean="0"/>
              <a:t> all of these configuration for each and every user is very tedious task.</a:t>
            </a:r>
            <a:endParaRPr kumimoji="1" lang="ja-JP" altLang="en-US" dirty="0"/>
          </a:p>
        </p:txBody>
      </p:sp>
      <p:sp>
        <p:nvSpPr>
          <p:cNvPr id="4" name="Slide Number Placeholder 3"/>
          <p:cNvSpPr>
            <a:spLocks noGrp="1"/>
          </p:cNvSpPr>
          <p:nvPr>
            <p:ph type="sldNum" sz="quarter" idx="10"/>
          </p:nvPr>
        </p:nvSpPr>
        <p:spPr/>
        <p:txBody>
          <a:bodyPr/>
          <a:lstStyle/>
          <a:p>
            <a:fld id="{13734AF5-0CAE-2140-9A82-22E0ACAF9719}" type="slidenum">
              <a:rPr kumimoji="1" lang="ja-JP" altLang="en-US" smtClean="0"/>
              <a:t>12</a:t>
            </a:fld>
            <a:endParaRPr kumimoji="1" lang="ja-JP" altLang="en-US"/>
          </a:p>
        </p:txBody>
      </p:sp>
    </p:spTree>
    <p:extLst>
      <p:ext uri="{BB962C8B-B14F-4D97-AF65-F5344CB8AC3E}">
        <p14:creationId xmlns:p14="http://schemas.microsoft.com/office/powerpoint/2010/main" val="8195292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altLang="ja-JP" dirty="0" smtClean="0"/>
              <a:t>The problem is…</a:t>
            </a:r>
          </a:p>
          <a:p>
            <a:r>
              <a:rPr kumimoji="1" lang="en-US" altLang="ja-JP" dirty="0" smtClean="0"/>
              <a:t>With VI technology, it’s allow .. as a single,</a:t>
            </a:r>
            <a:r>
              <a:rPr kumimoji="1" lang="en-US" altLang="ja-JP" baseline="0" dirty="0" smtClean="0"/>
              <a:t> individual unit.</a:t>
            </a:r>
            <a:endParaRPr kumimoji="1" lang="ja-JP" altLang="en-US" dirty="0"/>
          </a:p>
        </p:txBody>
      </p:sp>
      <p:sp>
        <p:nvSpPr>
          <p:cNvPr id="4" name="Slide Number Placeholder 3"/>
          <p:cNvSpPr>
            <a:spLocks noGrp="1"/>
          </p:cNvSpPr>
          <p:nvPr>
            <p:ph type="sldNum" sz="quarter" idx="10"/>
          </p:nvPr>
        </p:nvSpPr>
        <p:spPr/>
        <p:txBody>
          <a:bodyPr/>
          <a:lstStyle/>
          <a:p>
            <a:fld id="{13734AF5-0CAE-2140-9A82-22E0ACAF9719}" type="slidenum">
              <a:rPr kumimoji="1" lang="ja-JP" altLang="en-US" smtClean="0"/>
              <a:t>13</a:t>
            </a:fld>
            <a:endParaRPr kumimoji="1" lang="ja-JP" altLang="en-US"/>
          </a:p>
        </p:txBody>
      </p:sp>
    </p:spTree>
    <p:extLst>
      <p:ext uri="{BB962C8B-B14F-4D97-AF65-F5344CB8AC3E}">
        <p14:creationId xmlns:p14="http://schemas.microsoft.com/office/powerpoint/2010/main" val="12506985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altLang="ja-JP" dirty="0" smtClean="0"/>
              <a:t>Our propose</a:t>
            </a:r>
            <a:r>
              <a:rPr kumimoji="1" lang="en-US" altLang="ja-JP" baseline="0" dirty="0" smtClean="0"/>
              <a:t> solution to this problem is a Virtual Cluster Manager</a:t>
            </a:r>
          </a:p>
          <a:p>
            <a:r>
              <a:rPr kumimoji="1" lang="en-US" altLang="ja-JP" baseline="0" dirty="0" smtClean="0"/>
              <a:t>----- Meeting Notes (1/20/12 16:54) -----</a:t>
            </a:r>
          </a:p>
          <a:p>
            <a:r>
              <a:rPr kumimoji="1" lang="en-US" altLang="ja-JP" baseline="0" dirty="0" smtClean="0"/>
              <a:t>Top down approach</a:t>
            </a:r>
            <a:endParaRPr kumimoji="1" lang="ja-JP" altLang="en-US" dirty="0"/>
          </a:p>
        </p:txBody>
      </p:sp>
      <p:sp>
        <p:nvSpPr>
          <p:cNvPr id="4" name="Slide Number Placeholder 3"/>
          <p:cNvSpPr>
            <a:spLocks noGrp="1"/>
          </p:cNvSpPr>
          <p:nvPr>
            <p:ph type="sldNum" sz="quarter" idx="10"/>
          </p:nvPr>
        </p:nvSpPr>
        <p:spPr/>
        <p:txBody>
          <a:bodyPr/>
          <a:lstStyle/>
          <a:p>
            <a:fld id="{13734AF5-0CAE-2140-9A82-22E0ACAF9719}" type="slidenum">
              <a:rPr kumimoji="1" lang="ja-JP" altLang="en-US" smtClean="0"/>
              <a:t>15</a:t>
            </a:fld>
            <a:endParaRPr kumimoji="1" lang="ja-JP" altLang="en-US"/>
          </a:p>
        </p:txBody>
      </p:sp>
    </p:spTree>
    <p:extLst>
      <p:ext uri="{BB962C8B-B14F-4D97-AF65-F5344CB8AC3E}">
        <p14:creationId xmlns:p14="http://schemas.microsoft.com/office/powerpoint/2010/main" val="20564394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altLang="ja-JP" dirty="0" smtClean="0"/>
              <a:t>Our proposed solution</a:t>
            </a:r>
            <a:r>
              <a:rPr kumimoji="1" lang="en-US" altLang="ja-JP" baseline="0" dirty="0" smtClean="0"/>
              <a:t> is to collect all the information needed for a virtual cluster and combine it together to make a VC template set.</a:t>
            </a:r>
          </a:p>
          <a:p>
            <a:r>
              <a:rPr kumimoji="1" lang="en-US" altLang="ja-JP" baseline="0" dirty="0" smtClean="0"/>
              <a:t>To make VI toolkit understand this new format of information, we create a VC manager which is a utility that extended</a:t>
            </a:r>
            <a:r>
              <a:rPr kumimoji="1" lang="th-TH" altLang="ja-JP" baseline="0" dirty="0" smtClean="0"/>
              <a:t> </a:t>
            </a:r>
            <a:r>
              <a:rPr kumimoji="1" lang="en-US" altLang="ja-JP" baseline="0" dirty="0" smtClean="0"/>
              <a:t>VI manager, the existing VI management method.</a:t>
            </a:r>
          </a:p>
          <a:p>
            <a:r>
              <a:rPr kumimoji="1" lang="en-US" altLang="ja-JP" baseline="0" dirty="0" smtClean="0"/>
              <a:t>This VC manager also provide VC management functionalities to VI</a:t>
            </a:r>
            <a:endParaRPr kumimoji="1" lang="ja-JP" altLang="en-US" dirty="0"/>
          </a:p>
          <a:p>
            <a:r>
              <a:rPr kumimoji="1" lang="ja-JP" altLang="en-US" dirty="0"/>
              <a:t>----- Meeting Notes (1/20/12 16:54) -----</a:t>
            </a:r>
          </a:p>
          <a:p>
            <a:r>
              <a:rPr kumimoji="1" lang="ja-JP" altLang="en-US" dirty="0"/>
              <a:t>extend vm template to vc</a:t>
            </a:r>
          </a:p>
          <a:p>
            <a:endParaRPr kumimoji="1" lang="ja-JP" altLang="en-US" dirty="0"/>
          </a:p>
          <a:p>
            <a:r>
              <a:rPr kumimoji="1" lang="ja-JP" altLang="en-US" dirty="0"/>
              <a:t>explain the effort</a:t>
            </a:r>
          </a:p>
          <a:p>
            <a:r>
              <a:rPr kumimoji="1" lang="ja-JP" altLang="en-US" dirty="0"/>
              <a:t>use top down approach</a:t>
            </a:r>
          </a:p>
        </p:txBody>
      </p:sp>
      <p:sp>
        <p:nvSpPr>
          <p:cNvPr id="4" name="Slide Number Placeholder 3"/>
          <p:cNvSpPr>
            <a:spLocks noGrp="1"/>
          </p:cNvSpPr>
          <p:nvPr>
            <p:ph type="sldNum" sz="quarter" idx="10"/>
          </p:nvPr>
        </p:nvSpPr>
        <p:spPr/>
        <p:txBody>
          <a:bodyPr/>
          <a:lstStyle/>
          <a:p>
            <a:fld id="{13734AF5-0CAE-2140-9A82-22E0ACAF9719}" type="slidenum">
              <a:rPr kumimoji="1" lang="ja-JP" altLang="en-US" smtClean="0"/>
              <a:t>16</a:t>
            </a:fld>
            <a:endParaRPr kumimoji="1" lang="ja-JP" altLang="en-US"/>
          </a:p>
        </p:txBody>
      </p:sp>
    </p:spTree>
    <p:extLst>
      <p:ext uri="{BB962C8B-B14F-4D97-AF65-F5344CB8AC3E}">
        <p14:creationId xmlns:p14="http://schemas.microsoft.com/office/powerpoint/2010/main" val="33972608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altLang="ja-JP" dirty="0" smtClean="0"/>
              <a:t>Currently, VC</a:t>
            </a:r>
            <a:r>
              <a:rPr kumimoji="1" lang="en-US" altLang="ja-JP" baseline="0" dirty="0" smtClean="0"/>
              <a:t> information was split into 2 part. First is VM templates which is an information already used to communicate with VI so it’s already understandable by VI manager. Information on VM Characteristic is contained here.</a:t>
            </a:r>
          </a:p>
          <a:p>
            <a:r>
              <a:rPr kumimoji="1" lang="en-US" altLang="ja-JP" baseline="0" dirty="0" smtClean="0"/>
              <a:t>Second is the documentation created and used by administrator. This information is only understandable by Human. Another part of VM characteristic information and VM relationships information is contained here.</a:t>
            </a:r>
            <a:endParaRPr kumimoji="1" lang="ja-JP" altLang="en-US" dirty="0"/>
          </a:p>
        </p:txBody>
      </p:sp>
      <p:sp>
        <p:nvSpPr>
          <p:cNvPr id="4" name="Slide Number Placeholder 3"/>
          <p:cNvSpPr>
            <a:spLocks noGrp="1"/>
          </p:cNvSpPr>
          <p:nvPr>
            <p:ph type="sldNum" sz="quarter" idx="10"/>
          </p:nvPr>
        </p:nvSpPr>
        <p:spPr/>
        <p:txBody>
          <a:bodyPr/>
          <a:lstStyle/>
          <a:p>
            <a:fld id="{13734AF5-0CAE-2140-9A82-22E0ACAF9719}" type="slidenum">
              <a:rPr kumimoji="1" lang="ja-JP" altLang="en-US" smtClean="0"/>
              <a:t>17</a:t>
            </a:fld>
            <a:endParaRPr kumimoji="1" lang="ja-JP" altLang="en-US"/>
          </a:p>
        </p:txBody>
      </p:sp>
    </p:spTree>
    <p:extLst>
      <p:ext uri="{BB962C8B-B14F-4D97-AF65-F5344CB8AC3E}">
        <p14:creationId xmlns:p14="http://schemas.microsoft.com/office/powerpoint/2010/main" val="13604679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altLang="ja-JP" dirty="0" smtClean="0"/>
              <a:t>Characteristic</a:t>
            </a:r>
            <a:r>
              <a:rPr kumimoji="1" lang="en-US" altLang="ja-JP" baseline="0" dirty="0" smtClean="0"/>
              <a:t> is the information about each VM specifications, configurations as well as shared </a:t>
            </a:r>
            <a:endParaRPr kumimoji="1" lang="ja-JP" altLang="en-US" dirty="0"/>
          </a:p>
        </p:txBody>
      </p:sp>
      <p:sp>
        <p:nvSpPr>
          <p:cNvPr id="4" name="Slide Number Placeholder 3"/>
          <p:cNvSpPr>
            <a:spLocks noGrp="1"/>
          </p:cNvSpPr>
          <p:nvPr>
            <p:ph type="sldNum" sz="quarter" idx="10"/>
          </p:nvPr>
        </p:nvSpPr>
        <p:spPr/>
        <p:txBody>
          <a:bodyPr/>
          <a:lstStyle/>
          <a:p>
            <a:fld id="{13734AF5-0CAE-2140-9A82-22E0ACAF9719}" type="slidenum">
              <a:rPr kumimoji="1" lang="ja-JP" altLang="en-US" smtClean="0"/>
              <a:t>18</a:t>
            </a:fld>
            <a:endParaRPr kumimoji="1" lang="ja-JP" altLang="en-US"/>
          </a:p>
        </p:txBody>
      </p:sp>
    </p:spTree>
    <p:extLst>
      <p:ext uri="{BB962C8B-B14F-4D97-AF65-F5344CB8AC3E}">
        <p14:creationId xmlns:p14="http://schemas.microsoft.com/office/powerpoint/2010/main" val="10174552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altLang="ja-JP" dirty="0" smtClean="0"/>
              <a:t>Relationship</a:t>
            </a:r>
            <a:r>
              <a:rPr kumimoji="1" lang="en-US" altLang="ja-JP" baseline="0" dirty="0" smtClean="0"/>
              <a:t>s is information on how each VM associate among one another. How they relate to each others. It’s a web of complex relationship</a:t>
            </a:r>
            <a:endParaRPr kumimoji="1" lang="ja-JP" altLang="en-US" dirty="0"/>
          </a:p>
        </p:txBody>
      </p:sp>
      <p:sp>
        <p:nvSpPr>
          <p:cNvPr id="4" name="Slide Number Placeholder 3"/>
          <p:cNvSpPr>
            <a:spLocks noGrp="1"/>
          </p:cNvSpPr>
          <p:nvPr>
            <p:ph type="sldNum" sz="quarter" idx="10"/>
          </p:nvPr>
        </p:nvSpPr>
        <p:spPr/>
        <p:txBody>
          <a:bodyPr/>
          <a:lstStyle/>
          <a:p>
            <a:fld id="{13734AF5-0CAE-2140-9A82-22E0ACAF9719}" type="slidenum">
              <a:rPr kumimoji="1" lang="ja-JP" altLang="en-US" smtClean="0"/>
              <a:t>19</a:t>
            </a:fld>
            <a:endParaRPr kumimoji="1" lang="ja-JP" altLang="en-US"/>
          </a:p>
        </p:txBody>
      </p:sp>
    </p:spTree>
    <p:extLst>
      <p:ext uri="{BB962C8B-B14F-4D97-AF65-F5344CB8AC3E}">
        <p14:creationId xmlns:p14="http://schemas.microsoft.com/office/powerpoint/2010/main" val="37828650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kumimoji="1" lang="ja-JP" altLang="en-US" dirty="0"/>
          </a:p>
          <a:p>
            <a:r>
              <a:rPr kumimoji="1" lang="ja-JP" altLang="en-US" dirty="0"/>
              <a:t>----- Meeting Notes (1/20/12 16:54) -----</a:t>
            </a:r>
          </a:p>
          <a:p>
            <a:r>
              <a:rPr kumimoji="1" lang="ja-JP" altLang="en-US" dirty="0"/>
              <a:t>extend vm template to vc</a:t>
            </a:r>
          </a:p>
          <a:p>
            <a:endParaRPr kumimoji="1" lang="ja-JP" altLang="en-US" dirty="0"/>
          </a:p>
          <a:p>
            <a:r>
              <a:rPr kumimoji="1" lang="ja-JP" altLang="en-US" dirty="0"/>
              <a:t>explain the effort</a:t>
            </a:r>
          </a:p>
          <a:p>
            <a:r>
              <a:rPr kumimoji="1" lang="ja-JP" altLang="en-US" dirty="0"/>
              <a:t>use top down approach</a:t>
            </a:r>
          </a:p>
        </p:txBody>
      </p:sp>
      <p:sp>
        <p:nvSpPr>
          <p:cNvPr id="4" name="Slide Number Placeholder 3"/>
          <p:cNvSpPr>
            <a:spLocks noGrp="1"/>
          </p:cNvSpPr>
          <p:nvPr>
            <p:ph type="sldNum" sz="quarter" idx="10"/>
          </p:nvPr>
        </p:nvSpPr>
        <p:spPr/>
        <p:txBody>
          <a:bodyPr/>
          <a:lstStyle/>
          <a:p>
            <a:fld id="{13734AF5-0CAE-2140-9A82-22E0ACAF9719}" type="slidenum">
              <a:rPr kumimoji="1" lang="ja-JP" altLang="en-US" smtClean="0"/>
              <a:t>21</a:t>
            </a:fld>
            <a:endParaRPr kumimoji="1" lang="ja-JP" altLang="en-US"/>
          </a:p>
        </p:txBody>
      </p:sp>
    </p:spTree>
    <p:extLst>
      <p:ext uri="{BB962C8B-B14F-4D97-AF65-F5344CB8AC3E}">
        <p14:creationId xmlns:p14="http://schemas.microsoft.com/office/powerpoint/2010/main" val="33972608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altLang="ja-JP" dirty="0" smtClean="0"/>
              <a:t>This talk is divided into</a:t>
            </a:r>
            <a:r>
              <a:rPr kumimoji="1" lang="en-US" altLang="ja-JP" baseline="0" dirty="0" smtClean="0"/>
              <a:t> 3 sections</a:t>
            </a:r>
          </a:p>
          <a:p>
            <a:r>
              <a:rPr kumimoji="1" lang="en-US" altLang="ja-JP" baseline="0" dirty="0" smtClean="0"/>
              <a:t>First, the introduction, I’ll explain some basic knowledge and the problem we’re trying to solve.</a:t>
            </a:r>
          </a:p>
          <a:p>
            <a:r>
              <a:rPr kumimoji="1" lang="en-US" altLang="ja-JP" baseline="0" dirty="0" smtClean="0"/>
              <a:t>Second, the Proposal, our proposed solution to the problem</a:t>
            </a:r>
          </a:p>
          <a:p>
            <a:r>
              <a:rPr kumimoji="1" lang="en-US" altLang="ja-JP" baseline="0" dirty="0" smtClean="0"/>
              <a:t>Third, …</a:t>
            </a:r>
          </a:p>
          <a:p>
            <a:r>
              <a:rPr kumimoji="1" lang="en-US" altLang="ja-JP" baseline="0" dirty="0" smtClean="0"/>
              <a:t>Lastly, the Evaluation using Case Study on our proposed solution compare to existing method</a:t>
            </a:r>
          </a:p>
          <a:p>
            <a:endParaRPr kumimoji="1" lang="en-US" altLang="ja-JP" baseline="0" dirty="0" smtClean="0"/>
          </a:p>
          <a:p>
            <a:r>
              <a:rPr kumimoji="1" lang="en-US" altLang="ja-JP" baseline="0" dirty="0" smtClean="0"/>
              <a:t>*BEWARE OF MY HAND DURING THE PRESENTATION</a:t>
            </a:r>
            <a:endParaRPr kumimoji="1" lang="ja-JP" altLang="en-US" dirty="0"/>
          </a:p>
        </p:txBody>
      </p:sp>
      <p:sp>
        <p:nvSpPr>
          <p:cNvPr id="4" name="Slide Number Placeholder 3"/>
          <p:cNvSpPr>
            <a:spLocks noGrp="1"/>
          </p:cNvSpPr>
          <p:nvPr>
            <p:ph type="sldNum" sz="quarter" idx="10"/>
          </p:nvPr>
        </p:nvSpPr>
        <p:spPr/>
        <p:txBody>
          <a:bodyPr/>
          <a:lstStyle/>
          <a:p>
            <a:fld id="{13734AF5-0CAE-2140-9A82-22E0ACAF9719}" type="slidenum">
              <a:rPr kumimoji="1" lang="ja-JP" altLang="en-US" smtClean="0"/>
              <a:t>2</a:t>
            </a:fld>
            <a:endParaRPr kumimoji="1" lang="ja-JP" altLang="en-US"/>
          </a:p>
        </p:txBody>
      </p:sp>
    </p:spTree>
    <p:extLst>
      <p:ext uri="{BB962C8B-B14F-4D97-AF65-F5344CB8AC3E}">
        <p14:creationId xmlns:p14="http://schemas.microsoft.com/office/powerpoint/2010/main" val="28900197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altLang="ja-JP" dirty="0" smtClean="0"/>
              <a:t>This is the part where I put most of my effort</a:t>
            </a:r>
            <a:r>
              <a:rPr kumimoji="1" lang="en-US" altLang="ja-JP" baseline="0" dirty="0" smtClean="0"/>
              <a:t> on to but due to time constraint, I couldn’t explain about this in detail.</a:t>
            </a:r>
            <a:endParaRPr kumimoji="1" lang="en-US" altLang="ja-JP" dirty="0" smtClean="0"/>
          </a:p>
          <a:p>
            <a:r>
              <a:rPr kumimoji="1" lang="en-US" altLang="ja-JP" dirty="0" smtClean="0"/>
              <a:t>Group </a:t>
            </a:r>
            <a:r>
              <a:rPr kumimoji="1" lang="en-US" altLang="ja-JP" dirty="0" smtClean="0"/>
              <a:t>VM with similar characteristic/</a:t>
            </a:r>
            <a:r>
              <a:rPr kumimoji="1" lang="en-US" altLang="ja-JP" baseline="0" dirty="0" smtClean="0"/>
              <a:t>role together</a:t>
            </a:r>
          </a:p>
          <a:p>
            <a:r>
              <a:rPr kumimoji="1" lang="en-US" altLang="ja-JP" baseline="0" dirty="0" smtClean="0"/>
              <a:t>----- Meeting Notes (1/20/12 16:54) -----</a:t>
            </a:r>
          </a:p>
          <a:p>
            <a:r>
              <a:rPr kumimoji="1" lang="en-US" altLang="ja-JP" baseline="0" dirty="0" smtClean="0"/>
              <a:t>because of time restriction, i'll explain 1 hierarchy</a:t>
            </a:r>
          </a:p>
          <a:p>
            <a:endParaRPr kumimoji="1" lang="en-US" altLang="ja-JP" baseline="0" dirty="0" smtClean="0"/>
          </a:p>
          <a:p>
            <a:r>
              <a:rPr kumimoji="1" lang="en-US" altLang="ja-JP" baseline="0" dirty="0" smtClean="0"/>
              <a:t>in order to make this point, i spent much effort on this model but because of time restriction is...</a:t>
            </a:r>
          </a:p>
          <a:p>
            <a:endParaRPr kumimoji="1" lang="en-US" altLang="ja-JP" baseline="0" dirty="0" smtClean="0"/>
          </a:p>
          <a:p>
            <a:r>
              <a:rPr kumimoji="1" lang="en-US" altLang="ja-JP" baseline="0" dirty="0" smtClean="0"/>
              <a:t>dependencies &lt;-&gt; relationship the different is not clear</a:t>
            </a:r>
          </a:p>
          <a:p>
            <a:r>
              <a:rPr kumimoji="1" lang="en-US" altLang="ja-JP" baseline="0" dirty="0" smtClean="0"/>
              <a:t>relationship is too general</a:t>
            </a:r>
            <a:endParaRPr kumimoji="1" lang="ja-JP" altLang="en-US" dirty="0"/>
          </a:p>
        </p:txBody>
      </p:sp>
      <p:sp>
        <p:nvSpPr>
          <p:cNvPr id="4" name="Slide Number Placeholder 3"/>
          <p:cNvSpPr>
            <a:spLocks noGrp="1"/>
          </p:cNvSpPr>
          <p:nvPr>
            <p:ph type="sldNum" sz="quarter" idx="10"/>
          </p:nvPr>
        </p:nvSpPr>
        <p:spPr/>
        <p:txBody>
          <a:bodyPr/>
          <a:lstStyle/>
          <a:p>
            <a:fld id="{13734AF5-0CAE-2140-9A82-22E0ACAF9719}" type="slidenum">
              <a:rPr kumimoji="1" lang="ja-JP" altLang="en-US" smtClean="0"/>
              <a:t>24</a:t>
            </a:fld>
            <a:endParaRPr kumimoji="1" lang="ja-JP" altLang="en-US"/>
          </a:p>
        </p:txBody>
      </p:sp>
    </p:spTree>
    <p:extLst>
      <p:ext uri="{BB962C8B-B14F-4D97-AF65-F5344CB8AC3E}">
        <p14:creationId xmlns:p14="http://schemas.microsoft.com/office/powerpoint/2010/main" val="17244852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altLang="ja-JP" dirty="0" smtClean="0"/>
              <a:t>Just show and skip</a:t>
            </a:r>
          </a:p>
          <a:p>
            <a:r>
              <a:rPr kumimoji="1" lang="en-US" altLang="ja-JP" dirty="0" smtClean="0"/>
              <a:t>----- Meeting Notes (1/20/12 16:54) -----</a:t>
            </a:r>
          </a:p>
          <a:p>
            <a:r>
              <a:rPr kumimoji="1" lang="en-US" altLang="ja-JP" dirty="0" smtClean="0"/>
              <a:t>show simple slide that reflect relationship and dependencies instead</a:t>
            </a:r>
            <a:endParaRPr kumimoji="1" lang="ja-JP" altLang="en-US" dirty="0"/>
          </a:p>
        </p:txBody>
      </p:sp>
      <p:sp>
        <p:nvSpPr>
          <p:cNvPr id="4" name="Slide Number Placeholder 3"/>
          <p:cNvSpPr>
            <a:spLocks noGrp="1"/>
          </p:cNvSpPr>
          <p:nvPr>
            <p:ph type="sldNum" sz="quarter" idx="10"/>
          </p:nvPr>
        </p:nvSpPr>
        <p:spPr/>
        <p:txBody>
          <a:bodyPr/>
          <a:lstStyle/>
          <a:p>
            <a:fld id="{13734AF5-0CAE-2140-9A82-22E0ACAF9719}" type="slidenum">
              <a:rPr kumimoji="1" lang="ja-JP" altLang="en-US" smtClean="0"/>
              <a:t>25</a:t>
            </a:fld>
            <a:endParaRPr kumimoji="1" lang="ja-JP" altLang="en-US"/>
          </a:p>
        </p:txBody>
      </p:sp>
    </p:spTree>
    <p:extLst>
      <p:ext uri="{BB962C8B-B14F-4D97-AF65-F5344CB8AC3E}">
        <p14:creationId xmlns:p14="http://schemas.microsoft.com/office/powerpoint/2010/main" val="6798697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altLang="ja-JP" dirty="0" smtClean="0"/>
              <a:t>Just show and skip</a:t>
            </a:r>
            <a:endParaRPr kumimoji="1" lang="ja-JP" altLang="en-US" dirty="0"/>
          </a:p>
        </p:txBody>
      </p:sp>
      <p:sp>
        <p:nvSpPr>
          <p:cNvPr id="4" name="Slide Number Placeholder 3"/>
          <p:cNvSpPr>
            <a:spLocks noGrp="1"/>
          </p:cNvSpPr>
          <p:nvPr>
            <p:ph type="sldNum" sz="quarter" idx="10"/>
          </p:nvPr>
        </p:nvSpPr>
        <p:spPr/>
        <p:txBody>
          <a:bodyPr/>
          <a:lstStyle/>
          <a:p>
            <a:fld id="{13734AF5-0CAE-2140-9A82-22E0ACAF9719}" type="slidenum">
              <a:rPr kumimoji="1" lang="ja-JP" altLang="en-US" smtClean="0"/>
              <a:t>26</a:t>
            </a:fld>
            <a:endParaRPr kumimoji="1" lang="ja-JP" altLang="en-US"/>
          </a:p>
        </p:txBody>
      </p:sp>
    </p:spTree>
    <p:extLst>
      <p:ext uri="{BB962C8B-B14F-4D97-AF65-F5344CB8AC3E}">
        <p14:creationId xmlns:p14="http://schemas.microsoft.com/office/powerpoint/2010/main" val="19005562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altLang="ja-JP" dirty="0" smtClean="0"/>
              <a:t>Just show and skip</a:t>
            </a:r>
            <a:endParaRPr kumimoji="1" lang="ja-JP" altLang="en-US" dirty="0"/>
          </a:p>
        </p:txBody>
      </p:sp>
      <p:sp>
        <p:nvSpPr>
          <p:cNvPr id="4" name="Slide Number Placeholder 3"/>
          <p:cNvSpPr>
            <a:spLocks noGrp="1"/>
          </p:cNvSpPr>
          <p:nvPr>
            <p:ph type="sldNum" sz="quarter" idx="10"/>
          </p:nvPr>
        </p:nvSpPr>
        <p:spPr/>
        <p:txBody>
          <a:bodyPr/>
          <a:lstStyle/>
          <a:p>
            <a:fld id="{13734AF5-0CAE-2140-9A82-22E0ACAF9719}" type="slidenum">
              <a:rPr kumimoji="1" lang="ja-JP" altLang="en-US" smtClean="0"/>
              <a:t>27</a:t>
            </a:fld>
            <a:endParaRPr kumimoji="1" lang="ja-JP" altLang="en-US"/>
          </a:p>
        </p:txBody>
      </p:sp>
    </p:spTree>
    <p:extLst>
      <p:ext uri="{BB962C8B-B14F-4D97-AF65-F5344CB8AC3E}">
        <p14:creationId xmlns:p14="http://schemas.microsoft.com/office/powerpoint/2010/main" val="148954211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kumimoji="1" lang="en-US" altLang="ja-JP" dirty="0" smtClean="0"/>
              <a:t>The lesser</a:t>
            </a:r>
            <a:r>
              <a:rPr kumimoji="1" lang="en-US" altLang="ja-JP" baseline="0" dirty="0" smtClean="0"/>
              <a:t> the size of input it is, the easier it become. Of course, result of the input must stay the same.</a:t>
            </a:r>
            <a:endParaRPr kumimoji="1" lang="ja-JP" altLang="en-US" dirty="0" smtClean="0"/>
          </a:p>
          <a:p>
            <a:endParaRPr kumimoji="1" lang="ja-JP" altLang="en-US" dirty="0"/>
          </a:p>
        </p:txBody>
      </p:sp>
      <p:sp>
        <p:nvSpPr>
          <p:cNvPr id="4" name="Slide Number Placeholder 3"/>
          <p:cNvSpPr>
            <a:spLocks noGrp="1"/>
          </p:cNvSpPr>
          <p:nvPr>
            <p:ph type="sldNum" sz="quarter" idx="10"/>
          </p:nvPr>
        </p:nvSpPr>
        <p:spPr/>
        <p:txBody>
          <a:bodyPr/>
          <a:lstStyle/>
          <a:p>
            <a:fld id="{13734AF5-0CAE-2140-9A82-22E0ACAF9719}" type="slidenum">
              <a:rPr kumimoji="1" lang="ja-JP" altLang="en-US" smtClean="0"/>
              <a:t>31</a:t>
            </a:fld>
            <a:endParaRPr kumimoji="1" lang="ja-JP" altLang="en-US"/>
          </a:p>
        </p:txBody>
      </p:sp>
    </p:spTree>
    <p:extLst>
      <p:ext uri="{BB962C8B-B14F-4D97-AF65-F5344CB8AC3E}">
        <p14:creationId xmlns:p14="http://schemas.microsoft.com/office/powerpoint/2010/main" val="147990831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kumimoji="1" lang="ja-JP" altLang="en-US"/>
          </a:p>
          <a:p>
            <a:r>
              <a:rPr kumimoji="1" lang="ja-JP" altLang="en-US"/>
              <a:t>----- Meeting Notes (1/20/12 16:59) -----</a:t>
            </a:r>
          </a:p>
          <a:p>
            <a:r>
              <a:rPr kumimoji="1" lang="ja-JP" altLang="en-US"/>
              <a:t>draw a graph</a:t>
            </a:r>
          </a:p>
        </p:txBody>
      </p:sp>
      <p:sp>
        <p:nvSpPr>
          <p:cNvPr id="4" name="Slide Number Placeholder 3"/>
          <p:cNvSpPr>
            <a:spLocks noGrp="1"/>
          </p:cNvSpPr>
          <p:nvPr>
            <p:ph type="sldNum" sz="quarter" idx="10"/>
          </p:nvPr>
        </p:nvSpPr>
        <p:spPr/>
        <p:txBody>
          <a:bodyPr/>
          <a:lstStyle/>
          <a:p>
            <a:fld id="{13734AF5-0CAE-2140-9A82-22E0ACAF9719}" type="slidenum">
              <a:rPr kumimoji="1" lang="ja-JP" altLang="en-US" smtClean="0"/>
              <a:t>35</a:t>
            </a:fld>
            <a:endParaRPr kumimoji="1" lang="ja-JP" altLang="en-US"/>
          </a:p>
        </p:txBody>
      </p:sp>
    </p:spTree>
    <p:extLst>
      <p:ext uri="{BB962C8B-B14F-4D97-AF65-F5344CB8AC3E}">
        <p14:creationId xmlns:p14="http://schemas.microsoft.com/office/powerpoint/2010/main" val="40167701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kumimoji="1" lang="ja-JP" altLang="en-US" dirty="0"/>
          </a:p>
        </p:txBody>
      </p:sp>
      <p:sp>
        <p:nvSpPr>
          <p:cNvPr id="4" name="Slide Number Placeholder 3"/>
          <p:cNvSpPr>
            <a:spLocks noGrp="1"/>
          </p:cNvSpPr>
          <p:nvPr>
            <p:ph type="sldNum" sz="quarter" idx="10"/>
          </p:nvPr>
        </p:nvSpPr>
        <p:spPr/>
        <p:txBody>
          <a:bodyPr/>
          <a:lstStyle/>
          <a:p>
            <a:fld id="{13734AF5-0CAE-2140-9A82-22E0ACAF9719}" type="slidenum">
              <a:rPr kumimoji="1" lang="ja-JP" altLang="en-US" smtClean="0"/>
              <a:t>36</a:t>
            </a:fld>
            <a:endParaRPr kumimoji="1" lang="ja-JP" altLang="en-US"/>
          </a:p>
        </p:txBody>
      </p:sp>
    </p:spTree>
    <p:extLst>
      <p:ext uri="{BB962C8B-B14F-4D97-AF65-F5344CB8AC3E}">
        <p14:creationId xmlns:p14="http://schemas.microsoft.com/office/powerpoint/2010/main" val="216075852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altLang="ja-JP" dirty="0" smtClean="0"/>
              <a:t>*SKIPPABLE</a:t>
            </a:r>
          </a:p>
          <a:p>
            <a:endParaRPr kumimoji="1" lang="en-US" altLang="ja-JP" dirty="0" smtClean="0"/>
          </a:p>
          <a:p>
            <a:r>
              <a:rPr kumimoji="1" lang="en-US" altLang="ja-JP" dirty="0" smtClean="0"/>
              <a:t>Add that I did implemented</a:t>
            </a:r>
            <a:r>
              <a:rPr kumimoji="1" lang="en-US" altLang="ja-JP" baseline="0" dirty="0" smtClean="0"/>
              <a:t> the manager</a:t>
            </a:r>
          </a:p>
          <a:p>
            <a:r>
              <a:rPr kumimoji="1" lang="en-US" altLang="ja-JP" baseline="0" dirty="0" smtClean="0"/>
              <a:t>- This research, I, </a:t>
            </a:r>
            <a:endParaRPr kumimoji="1" lang="ja-JP" altLang="en-US" dirty="0"/>
          </a:p>
        </p:txBody>
      </p:sp>
      <p:sp>
        <p:nvSpPr>
          <p:cNvPr id="4" name="Slide Number Placeholder 3"/>
          <p:cNvSpPr>
            <a:spLocks noGrp="1"/>
          </p:cNvSpPr>
          <p:nvPr>
            <p:ph type="sldNum" sz="quarter" idx="10"/>
          </p:nvPr>
        </p:nvSpPr>
        <p:spPr/>
        <p:txBody>
          <a:bodyPr/>
          <a:lstStyle/>
          <a:p>
            <a:fld id="{13734AF5-0CAE-2140-9A82-22E0ACAF9719}" type="slidenum">
              <a:rPr kumimoji="1" lang="ja-JP" altLang="en-US" smtClean="0"/>
              <a:t>39</a:t>
            </a:fld>
            <a:endParaRPr kumimoji="1" lang="ja-JP" altLang="en-US"/>
          </a:p>
        </p:txBody>
      </p:sp>
    </p:spTree>
    <p:extLst>
      <p:ext uri="{BB962C8B-B14F-4D97-AF65-F5344CB8AC3E}">
        <p14:creationId xmlns:p14="http://schemas.microsoft.com/office/powerpoint/2010/main" val="14503847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altLang="ja-JP" dirty="0" smtClean="0"/>
              <a:t>Let’s start</a:t>
            </a:r>
            <a:r>
              <a:rPr kumimoji="1" lang="en-US" altLang="ja-JP" baseline="0" dirty="0" smtClean="0"/>
              <a:t> from the introduction</a:t>
            </a:r>
            <a:endParaRPr kumimoji="1" lang="ja-JP" altLang="en-US" dirty="0"/>
          </a:p>
        </p:txBody>
      </p:sp>
      <p:sp>
        <p:nvSpPr>
          <p:cNvPr id="4" name="Slide Number Placeholder 3"/>
          <p:cNvSpPr>
            <a:spLocks noGrp="1"/>
          </p:cNvSpPr>
          <p:nvPr>
            <p:ph type="sldNum" sz="quarter" idx="10"/>
          </p:nvPr>
        </p:nvSpPr>
        <p:spPr/>
        <p:txBody>
          <a:bodyPr/>
          <a:lstStyle/>
          <a:p>
            <a:fld id="{13734AF5-0CAE-2140-9A82-22E0ACAF9719}" type="slidenum">
              <a:rPr kumimoji="1" lang="ja-JP" altLang="en-US" smtClean="0"/>
              <a:t>3</a:t>
            </a:fld>
            <a:endParaRPr kumimoji="1" lang="ja-JP" altLang="en-US"/>
          </a:p>
        </p:txBody>
      </p:sp>
    </p:spTree>
    <p:extLst>
      <p:ext uri="{BB962C8B-B14F-4D97-AF65-F5344CB8AC3E}">
        <p14:creationId xmlns:p14="http://schemas.microsoft.com/office/powerpoint/2010/main" val="14608729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altLang="ja-JP" dirty="0" smtClean="0"/>
              <a:t>We have a computer here.</a:t>
            </a:r>
            <a:r>
              <a:rPr kumimoji="1" lang="en-US" altLang="ja-JP" baseline="0" dirty="0" smtClean="0"/>
              <a:t> There’re various demand for computing. Each people need for computing are different.</a:t>
            </a:r>
          </a:p>
          <a:p>
            <a:r>
              <a:rPr kumimoji="1" lang="en-US" altLang="ja-JP" baseline="0" dirty="0" smtClean="0"/>
              <a:t>But we only have limited computational resources.</a:t>
            </a:r>
            <a:endParaRPr kumimoji="1" lang="en-US" altLang="ja-JP" baseline="0" dirty="0" smtClean="0"/>
          </a:p>
          <a:p>
            <a:r>
              <a:rPr kumimoji="1" lang="en-US" altLang="ja-JP" baseline="0" dirty="0" smtClean="0"/>
              <a:t>----- Meeting Notes (1/20/12 16:54) -----</a:t>
            </a:r>
          </a:p>
          <a:p>
            <a:r>
              <a:rPr kumimoji="1" lang="en-US" altLang="ja-JP" baseline="0" dirty="0" smtClean="0"/>
              <a:t>Reduce it here</a:t>
            </a:r>
            <a:endParaRPr kumimoji="1" lang="ja-JP" altLang="en-US" dirty="0"/>
          </a:p>
        </p:txBody>
      </p:sp>
      <p:sp>
        <p:nvSpPr>
          <p:cNvPr id="4" name="Slide Number Placeholder 3"/>
          <p:cNvSpPr>
            <a:spLocks noGrp="1"/>
          </p:cNvSpPr>
          <p:nvPr>
            <p:ph type="sldNum" sz="quarter" idx="10"/>
          </p:nvPr>
        </p:nvSpPr>
        <p:spPr/>
        <p:txBody>
          <a:bodyPr/>
          <a:lstStyle/>
          <a:p>
            <a:fld id="{13734AF5-0CAE-2140-9A82-22E0ACAF9719}" type="slidenum">
              <a:rPr kumimoji="1" lang="ja-JP" altLang="en-US" smtClean="0"/>
              <a:t>4</a:t>
            </a:fld>
            <a:endParaRPr kumimoji="1" lang="ja-JP" altLang="en-US"/>
          </a:p>
        </p:txBody>
      </p:sp>
    </p:spTree>
    <p:extLst>
      <p:ext uri="{BB962C8B-B14F-4D97-AF65-F5344CB8AC3E}">
        <p14:creationId xmlns:p14="http://schemas.microsoft.com/office/powerpoint/2010/main" val="4628538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altLang="ja-JP" dirty="0" smtClean="0"/>
              <a:t>So,</a:t>
            </a:r>
            <a:r>
              <a:rPr kumimoji="1" lang="en-US" altLang="ja-JP" baseline="0" dirty="0" smtClean="0"/>
              <a:t> we have a computer here, it’s run an operation system which can be anything. </a:t>
            </a:r>
            <a:r>
              <a:rPr kumimoji="1" lang="en-US" altLang="ja-JP" baseline="0" dirty="0" err="1" smtClean="0"/>
              <a:t>CentOS</a:t>
            </a:r>
            <a:r>
              <a:rPr kumimoji="1" lang="en-US" altLang="ja-JP" baseline="0" dirty="0" smtClean="0"/>
              <a:t> in this example.</a:t>
            </a:r>
            <a:endParaRPr kumimoji="1" lang="en-US" altLang="ja-JP" dirty="0" smtClean="0"/>
          </a:p>
          <a:p>
            <a:r>
              <a:rPr kumimoji="1" lang="en-US" altLang="ja-JP" dirty="0" smtClean="0"/>
              <a:t>Thanks</a:t>
            </a:r>
            <a:r>
              <a:rPr kumimoji="1" lang="en-US" altLang="ja-JP" baseline="0" dirty="0" smtClean="0"/>
              <a:t> to the Virtualization technology, </a:t>
            </a:r>
            <a:r>
              <a:rPr kumimoji="1" lang="en-US" altLang="ja-JP" dirty="0" smtClean="0"/>
              <a:t>We </a:t>
            </a:r>
            <a:r>
              <a:rPr kumimoji="1" lang="en-US" altLang="ja-JP" dirty="0" smtClean="0"/>
              <a:t>can install different</a:t>
            </a:r>
            <a:r>
              <a:rPr kumimoji="1" lang="en-US" altLang="ja-JP" baseline="0" dirty="0" smtClean="0"/>
              <a:t> OS and </a:t>
            </a:r>
            <a:r>
              <a:rPr kumimoji="1" lang="en-US" altLang="ja-JP" baseline="0" dirty="0" smtClean="0"/>
              <a:t>have </a:t>
            </a:r>
            <a:r>
              <a:rPr kumimoji="1" lang="en-US" altLang="ja-JP" baseline="0" dirty="0" smtClean="0"/>
              <a:t>different working environment for each user</a:t>
            </a:r>
            <a:r>
              <a:rPr kumimoji="1" lang="en-US" altLang="ja-JP" baseline="0" dirty="0" smtClean="0"/>
              <a:t>.</a:t>
            </a:r>
          </a:p>
          <a:p>
            <a:endParaRPr kumimoji="1" lang="en-US" altLang="ja-JP" baseline="0" dirty="0" smtClean="0"/>
          </a:p>
          <a:p>
            <a:r>
              <a:rPr kumimoji="1" lang="en-US" altLang="ja-JP" baseline="0" dirty="0" smtClean="0"/>
              <a:t>*finished fixing this</a:t>
            </a:r>
            <a:endParaRPr kumimoji="1" lang="ja-JP" altLang="en-US" dirty="0"/>
          </a:p>
        </p:txBody>
      </p:sp>
      <p:sp>
        <p:nvSpPr>
          <p:cNvPr id="4" name="Slide Number Placeholder 3"/>
          <p:cNvSpPr>
            <a:spLocks noGrp="1"/>
          </p:cNvSpPr>
          <p:nvPr>
            <p:ph type="sldNum" sz="quarter" idx="10"/>
          </p:nvPr>
        </p:nvSpPr>
        <p:spPr/>
        <p:txBody>
          <a:bodyPr/>
          <a:lstStyle/>
          <a:p>
            <a:fld id="{13734AF5-0CAE-2140-9A82-22E0ACAF9719}" type="slidenum">
              <a:rPr kumimoji="1" lang="ja-JP" altLang="en-US" smtClean="0"/>
              <a:t>5</a:t>
            </a:fld>
            <a:endParaRPr kumimoji="1" lang="ja-JP" altLang="en-US"/>
          </a:p>
        </p:txBody>
      </p:sp>
    </p:spTree>
    <p:extLst>
      <p:ext uri="{BB962C8B-B14F-4D97-AF65-F5344CB8AC3E}">
        <p14:creationId xmlns:p14="http://schemas.microsoft.com/office/powerpoint/2010/main" val="9183050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altLang="ja-JP" dirty="0" smtClean="0"/>
              <a:t>Well,</a:t>
            </a:r>
            <a:r>
              <a:rPr kumimoji="1" lang="en-US" altLang="ja-JP" baseline="0" dirty="0" smtClean="0"/>
              <a:t> with the technology called “Virtual Machine”</a:t>
            </a:r>
            <a:endParaRPr kumimoji="1" lang="en-US" altLang="ja-JP" dirty="0" smtClean="0"/>
          </a:p>
          <a:p>
            <a:r>
              <a:rPr kumimoji="1" lang="en-US" altLang="ja-JP" baseline="0" dirty="0" smtClean="0"/>
              <a:t>Virtual Machine is a technology to create a virtual computer inside a physical, real computer.</a:t>
            </a:r>
          </a:p>
          <a:p>
            <a:r>
              <a:rPr kumimoji="1" lang="en-US" altLang="ja-JP" baseline="0" dirty="0" smtClean="0"/>
              <a:t>We could also create multiple virtual machine inside single physical machine. Each virtual machine could have separated environment for each user.</a:t>
            </a:r>
          </a:p>
          <a:p>
            <a:r>
              <a:rPr kumimoji="1" lang="en-US" altLang="ja-JP" baseline="0" dirty="0" smtClean="0"/>
              <a:t>Regular user will find no different between real machine and virtual machine.</a:t>
            </a:r>
          </a:p>
          <a:p>
            <a:r>
              <a:rPr kumimoji="1" lang="en-US" altLang="ja-JP" baseline="0" dirty="0" smtClean="0"/>
              <a:t>----- Meeting Notes (1/20/12 16:54) -----</a:t>
            </a:r>
          </a:p>
          <a:p>
            <a:r>
              <a:rPr kumimoji="1" lang="en-US" altLang="ja-JP" baseline="0" dirty="0" smtClean="0"/>
              <a:t>Now VM technology such as … allow ppl to use different os on top of single machine like this</a:t>
            </a:r>
          </a:p>
          <a:p>
            <a:endParaRPr kumimoji="1" lang="en-US" altLang="ja-JP" baseline="0" dirty="0" smtClean="0"/>
          </a:p>
          <a:p>
            <a:r>
              <a:rPr kumimoji="1" lang="en-US" altLang="ja-JP" baseline="0" dirty="0" smtClean="0"/>
              <a:t>vm tech such as ...</a:t>
            </a:r>
          </a:p>
          <a:p>
            <a:endParaRPr kumimoji="1" lang="en-US" altLang="ja-JP" baseline="0" dirty="0" smtClean="0"/>
          </a:p>
          <a:p>
            <a:r>
              <a:rPr kumimoji="1" lang="en-US" altLang="ja-JP" baseline="0" dirty="0" smtClean="0"/>
              <a:t>assume we have 1 win, thanks to VM, we can use Linux, Mac on top…</a:t>
            </a:r>
          </a:p>
          <a:p>
            <a:endParaRPr kumimoji="1" lang="en-US" altLang="ja-JP" baseline="0" dirty="0" smtClean="0"/>
          </a:p>
          <a:p>
            <a:r>
              <a:rPr kumimoji="1" lang="en-US" altLang="ja-JP" baseline="0" dirty="0" smtClean="0"/>
              <a:t>*MODIFY THIS FIGURE</a:t>
            </a:r>
          </a:p>
        </p:txBody>
      </p:sp>
      <p:sp>
        <p:nvSpPr>
          <p:cNvPr id="4" name="Slide Number Placeholder 3"/>
          <p:cNvSpPr>
            <a:spLocks noGrp="1"/>
          </p:cNvSpPr>
          <p:nvPr>
            <p:ph type="sldNum" sz="quarter" idx="10"/>
          </p:nvPr>
        </p:nvSpPr>
        <p:spPr/>
        <p:txBody>
          <a:bodyPr/>
          <a:lstStyle/>
          <a:p>
            <a:fld id="{13734AF5-0CAE-2140-9A82-22E0ACAF9719}" type="slidenum">
              <a:rPr kumimoji="1" lang="ja-JP" altLang="en-US" smtClean="0"/>
              <a:t>6</a:t>
            </a:fld>
            <a:endParaRPr kumimoji="1" lang="ja-JP" altLang="en-US"/>
          </a:p>
        </p:txBody>
      </p:sp>
    </p:spTree>
    <p:extLst>
      <p:ext uri="{BB962C8B-B14F-4D97-AF65-F5344CB8AC3E}">
        <p14:creationId xmlns:p14="http://schemas.microsoft.com/office/powerpoint/2010/main" val="17000373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altLang="ja-JP" dirty="0" smtClean="0"/>
              <a:t>Even with</a:t>
            </a:r>
            <a:r>
              <a:rPr kumimoji="1" lang="en-US" altLang="ja-JP" baseline="0" dirty="0" smtClean="0"/>
              <a:t> Virtualization technology, demands is still increasing. To cope up with these demands, we still need more resources at hand. And who manage these resources and provide services to these users? It’s the Administrator</a:t>
            </a:r>
            <a:endParaRPr kumimoji="1" lang="en-US" altLang="ja-JP" dirty="0" smtClean="0"/>
          </a:p>
          <a:p>
            <a:r>
              <a:rPr kumimoji="1" lang="en-US" altLang="ja-JP" dirty="0" smtClean="0"/>
              <a:t>With</a:t>
            </a:r>
            <a:r>
              <a:rPr kumimoji="1" lang="en-US" altLang="ja-JP" baseline="0" dirty="0" smtClean="0"/>
              <a:t> </a:t>
            </a:r>
            <a:r>
              <a:rPr kumimoji="1" lang="en-US" altLang="ja-JP" baseline="0" dirty="0" smtClean="0"/>
              <a:t>VM technology, Let’s say this time, we have a lot of physical machine, each machine also contain a lot of virtual machine. For administrator to manage all of this manually is a very tedious task.</a:t>
            </a:r>
          </a:p>
          <a:p>
            <a:r>
              <a:rPr kumimoji="1" lang="en-US" altLang="ja-JP" baseline="0" dirty="0" smtClean="0"/>
              <a:t>Luckily, we have a technology call Virtual Infrastructure which generalize virtual machine management on a set of physical machine. From administrator perspective, he’ll only need to manage a single large infrastructure instead of separated physical machine.</a:t>
            </a:r>
          </a:p>
          <a:p>
            <a:r>
              <a:rPr kumimoji="1" lang="en-US" altLang="ja-JP" baseline="0" dirty="0" smtClean="0"/>
              <a:t>----- Meeting Notes (1/20/12 16:54) -----</a:t>
            </a:r>
          </a:p>
          <a:p>
            <a:r>
              <a:rPr kumimoji="1" lang="en-US" altLang="ja-JP" baseline="0" dirty="0" smtClean="0"/>
              <a:t>*title background of VI</a:t>
            </a:r>
          </a:p>
          <a:p>
            <a:r>
              <a:rPr kumimoji="1" lang="en-US" altLang="ja-JP" baseline="0" dirty="0" smtClean="0"/>
              <a:t>explain social reason, social background. who is admin?</a:t>
            </a:r>
          </a:p>
          <a:p>
            <a:endParaRPr kumimoji="1" lang="en-US" altLang="ja-JP" baseline="0" dirty="0" smtClean="0"/>
          </a:p>
          <a:p>
            <a:r>
              <a:rPr kumimoji="1" lang="en-US" altLang="ja-JP" baseline="0" dirty="0" smtClean="0"/>
              <a:t>right now, admin has much diffuculty on management...</a:t>
            </a:r>
          </a:p>
          <a:p>
            <a:endParaRPr kumimoji="1" lang="en-US" altLang="ja-JP" baseline="0" dirty="0" smtClean="0"/>
          </a:p>
          <a:p>
            <a:r>
              <a:rPr kumimoji="1" lang="en-US" altLang="ja-JP" baseline="0" dirty="0" smtClean="0"/>
              <a:t>add user in the figure</a:t>
            </a:r>
          </a:p>
          <a:p>
            <a:endParaRPr kumimoji="1" lang="en-US" altLang="ja-JP" baseline="0" dirty="0" smtClean="0"/>
          </a:p>
          <a:p>
            <a:r>
              <a:rPr kumimoji="1" lang="en-US" altLang="ja-JP" baseline="0" dirty="0" smtClean="0"/>
              <a:t>change color and some explanation text</a:t>
            </a:r>
            <a:endParaRPr kumimoji="1" lang="ja-JP" altLang="en-US" dirty="0"/>
          </a:p>
        </p:txBody>
      </p:sp>
      <p:sp>
        <p:nvSpPr>
          <p:cNvPr id="4" name="Slide Number Placeholder 3"/>
          <p:cNvSpPr>
            <a:spLocks noGrp="1"/>
          </p:cNvSpPr>
          <p:nvPr>
            <p:ph type="sldNum" sz="quarter" idx="10"/>
          </p:nvPr>
        </p:nvSpPr>
        <p:spPr/>
        <p:txBody>
          <a:bodyPr/>
          <a:lstStyle/>
          <a:p>
            <a:fld id="{13734AF5-0CAE-2140-9A82-22E0ACAF9719}" type="slidenum">
              <a:rPr kumimoji="1" lang="ja-JP" altLang="en-US" smtClean="0"/>
              <a:t>7</a:t>
            </a:fld>
            <a:endParaRPr kumimoji="1" lang="ja-JP" altLang="en-US"/>
          </a:p>
        </p:txBody>
      </p:sp>
    </p:spTree>
    <p:extLst>
      <p:ext uri="{BB962C8B-B14F-4D97-AF65-F5344CB8AC3E}">
        <p14:creationId xmlns:p14="http://schemas.microsoft.com/office/powerpoint/2010/main" val="20334732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altLang="ja-JP" dirty="0" smtClean="0"/>
              <a:t>With</a:t>
            </a:r>
            <a:r>
              <a:rPr kumimoji="1" lang="en-US" altLang="ja-JP" baseline="0" dirty="0" smtClean="0"/>
              <a:t> VM technology, Let’s say this time, we have a lot of physical machine, each machine also contain a lot of virtual machine. For administrator to manage all of this manually is a very tedious task.</a:t>
            </a:r>
          </a:p>
          <a:p>
            <a:r>
              <a:rPr kumimoji="1" lang="en-US" altLang="ja-JP" baseline="0" dirty="0" smtClean="0"/>
              <a:t>Luckily, we have a technology call Virtual Infrastructure which generalize virtual machine management on a set of physical machine. From administrator perspective, he’ll only need to manage a single large infrastructure instead of separated physical machine.</a:t>
            </a:r>
          </a:p>
          <a:p>
            <a:r>
              <a:rPr kumimoji="1" lang="en-US" altLang="ja-JP" baseline="0" dirty="0" smtClean="0"/>
              <a:t>----- Meeting Notes (1/20/12 16:54) -----</a:t>
            </a:r>
          </a:p>
          <a:p>
            <a:r>
              <a:rPr kumimoji="1" lang="en-US" altLang="ja-JP" baseline="0" dirty="0" smtClean="0"/>
              <a:t>*title background of VI</a:t>
            </a:r>
          </a:p>
          <a:p>
            <a:r>
              <a:rPr kumimoji="1" lang="en-US" altLang="ja-JP" baseline="0" dirty="0" smtClean="0"/>
              <a:t>explain social reason, social background. who is admin?</a:t>
            </a:r>
          </a:p>
          <a:p>
            <a:endParaRPr kumimoji="1" lang="en-US" altLang="ja-JP" baseline="0" dirty="0" smtClean="0"/>
          </a:p>
          <a:p>
            <a:r>
              <a:rPr kumimoji="1" lang="en-US" altLang="ja-JP" baseline="0" dirty="0" smtClean="0"/>
              <a:t>right now, admin has much diffuculty on management...</a:t>
            </a:r>
          </a:p>
          <a:p>
            <a:endParaRPr kumimoji="1" lang="en-US" altLang="ja-JP" baseline="0" dirty="0" smtClean="0"/>
          </a:p>
          <a:p>
            <a:r>
              <a:rPr kumimoji="1" lang="en-US" altLang="ja-JP" baseline="0" dirty="0" smtClean="0"/>
              <a:t>add user in the figure</a:t>
            </a:r>
          </a:p>
          <a:p>
            <a:endParaRPr kumimoji="1" lang="en-US" altLang="ja-JP" baseline="0" dirty="0" smtClean="0"/>
          </a:p>
          <a:p>
            <a:r>
              <a:rPr kumimoji="1" lang="en-US" altLang="ja-JP" baseline="0" dirty="0" smtClean="0"/>
              <a:t>change color and some explanation text</a:t>
            </a:r>
            <a:endParaRPr kumimoji="1" lang="ja-JP" altLang="en-US" dirty="0"/>
          </a:p>
        </p:txBody>
      </p:sp>
      <p:sp>
        <p:nvSpPr>
          <p:cNvPr id="4" name="Slide Number Placeholder 3"/>
          <p:cNvSpPr>
            <a:spLocks noGrp="1"/>
          </p:cNvSpPr>
          <p:nvPr>
            <p:ph type="sldNum" sz="quarter" idx="10"/>
          </p:nvPr>
        </p:nvSpPr>
        <p:spPr/>
        <p:txBody>
          <a:bodyPr/>
          <a:lstStyle/>
          <a:p>
            <a:fld id="{13734AF5-0CAE-2140-9A82-22E0ACAF9719}" type="slidenum">
              <a:rPr kumimoji="1" lang="ja-JP" altLang="en-US" smtClean="0"/>
              <a:t>8</a:t>
            </a:fld>
            <a:endParaRPr kumimoji="1" lang="ja-JP" altLang="en-US"/>
          </a:p>
        </p:txBody>
      </p:sp>
    </p:spTree>
    <p:extLst>
      <p:ext uri="{BB962C8B-B14F-4D97-AF65-F5344CB8AC3E}">
        <p14:creationId xmlns:p14="http://schemas.microsoft.com/office/powerpoint/2010/main" val="20334732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altLang="ja-JP" dirty="0" smtClean="0"/>
              <a:t>Having</a:t>
            </a:r>
            <a:r>
              <a:rPr kumimoji="1" lang="en-US" altLang="ja-JP" baseline="0" dirty="0" smtClean="0"/>
              <a:t> more computers doesn’t make you more productive unless they are properly configured to </a:t>
            </a:r>
            <a:r>
              <a:rPr kumimoji="1" lang="en-US" altLang="ja-JP" baseline="0" smtClean="0"/>
              <a:t>work together.</a:t>
            </a:r>
          </a:p>
          <a:p>
            <a:r>
              <a:rPr kumimoji="1" lang="en-US" altLang="ja-JP" baseline="0" smtClean="0"/>
              <a:t>----- Meeting Notes (1/20/12 16:54) -----</a:t>
            </a:r>
          </a:p>
          <a:p>
            <a:r>
              <a:rPr kumimoji="1" lang="en-US" altLang="ja-JP" baseline="0" smtClean="0"/>
              <a:t>so far ppl just want to use single machine but right now, according to the computational demand, ppl want to use multiple vm as vc</a:t>
            </a:r>
          </a:p>
          <a:p>
            <a:endParaRPr kumimoji="1" lang="en-US" altLang="ja-JP" baseline="0" smtClean="0"/>
          </a:p>
          <a:p>
            <a:r>
              <a:rPr kumimoji="1" lang="en-US" altLang="ja-JP" baseline="0" smtClean="0"/>
              <a:t>ppl want to use multiple vm as a single system, VI can't satisfy this reqs</a:t>
            </a:r>
          </a:p>
          <a:p>
            <a:endParaRPr kumimoji="1" lang="en-US" altLang="ja-JP" baseline="0" smtClean="0"/>
          </a:p>
          <a:p>
            <a:r>
              <a:rPr kumimoji="1" lang="en-US" altLang="ja-JP" baseline="0" smtClean="0"/>
              <a:t>use social background</a:t>
            </a:r>
          </a:p>
          <a:p>
            <a:endParaRPr kumimoji="1" lang="en-US" altLang="ja-JP" baseline="0" smtClean="0"/>
          </a:p>
          <a:p>
            <a:r>
              <a:rPr kumimoji="1" lang="en-US" altLang="ja-JP" baseline="0" smtClean="0"/>
              <a:t>title: demand for VC</a:t>
            </a:r>
            <a:endParaRPr kumimoji="1" lang="ja-JP" altLang="en-US" dirty="0"/>
          </a:p>
        </p:txBody>
      </p:sp>
      <p:sp>
        <p:nvSpPr>
          <p:cNvPr id="4" name="Slide Number Placeholder 3"/>
          <p:cNvSpPr>
            <a:spLocks noGrp="1"/>
          </p:cNvSpPr>
          <p:nvPr>
            <p:ph type="sldNum" sz="quarter" idx="10"/>
          </p:nvPr>
        </p:nvSpPr>
        <p:spPr/>
        <p:txBody>
          <a:bodyPr/>
          <a:lstStyle/>
          <a:p>
            <a:fld id="{13734AF5-0CAE-2140-9A82-22E0ACAF9719}" type="slidenum">
              <a:rPr kumimoji="1" lang="ja-JP" altLang="en-US" smtClean="0"/>
              <a:t>9</a:t>
            </a:fld>
            <a:endParaRPr kumimoji="1" lang="ja-JP" altLang="en-US"/>
          </a:p>
        </p:txBody>
      </p:sp>
    </p:spTree>
    <p:extLst>
      <p:ext uri="{BB962C8B-B14F-4D97-AF65-F5344CB8AC3E}">
        <p14:creationId xmlns:p14="http://schemas.microsoft.com/office/powerpoint/2010/main" val="2204640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627094"/>
            <a:ext cx="7772400" cy="1470025"/>
          </a:xfrm>
        </p:spPr>
        <p:txBody>
          <a:bodyPr anchor="b" anchorCtr="0"/>
          <a:lstStyle>
            <a:lvl1pPr>
              <a:defRPr sz="5400">
                <a:gradFill>
                  <a:gsLst>
                    <a:gs pos="0">
                      <a:schemeClr val="tx2"/>
                    </a:gs>
                    <a:gs pos="100000">
                      <a:schemeClr val="tx2">
                        <a:lumMod val="75000"/>
                      </a:schemeClr>
                    </a:gs>
                  </a:gsLst>
                  <a:lin ang="5400000" scaled="0"/>
                </a:gradFill>
                <a:effectLst>
                  <a:outerShdw blurRad="50800" dist="25400" dir="5400000" algn="t" rotWithShape="0">
                    <a:prstClr val="black">
                      <a:alpha val="40000"/>
                    </a:prstClr>
                  </a:outerShdw>
                </a:effectLst>
              </a:defRPr>
            </a:lvl1pPr>
          </a:lstStyle>
          <a:p>
            <a:r>
              <a:rPr lang="en-US" altLang="ja-JP" smtClean="0"/>
              <a:t>Click to edit Master title style</a:t>
            </a:r>
            <a:endParaRPr/>
          </a:p>
        </p:txBody>
      </p:sp>
      <p:sp>
        <p:nvSpPr>
          <p:cNvPr id="3" name="Subtitle 2"/>
          <p:cNvSpPr>
            <a:spLocks noGrp="1"/>
          </p:cNvSpPr>
          <p:nvPr>
            <p:ph type="subTitle" idx="1"/>
          </p:nvPr>
        </p:nvSpPr>
        <p:spPr>
          <a:xfrm>
            <a:off x="685801" y="3810000"/>
            <a:ext cx="7770812" cy="1752600"/>
          </a:xfrm>
        </p:spPr>
        <p:txBody>
          <a:bodyPr>
            <a:normAutofit/>
          </a:bodyPr>
          <a:lstStyle>
            <a:lvl1pPr marL="0" indent="0" algn="ctr">
              <a:spcBef>
                <a:spcPts val="300"/>
              </a:spcBef>
              <a:buNone/>
              <a:defRPr sz="1600">
                <a:gradFill>
                  <a:gsLst>
                    <a:gs pos="0">
                      <a:schemeClr val="tx2"/>
                    </a:gs>
                    <a:gs pos="100000">
                      <a:schemeClr val="tx2">
                        <a:lumMod val="75000"/>
                      </a:schemeClr>
                    </a:gs>
                  </a:gsLst>
                  <a:lin ang="5400000" scaled="0"/>
                </a:gradFill>
                <a:effectLst>
                  <a:outerShdw blurRad="50800" dist="38100" dir="5400000" algn="t" rotWithShape="0">
                    <a:prstClr val="black">
                      <a:alpha val="40000"/>
                    </a:prstClr>
                  </a:outerShdw>
                </a:effectLs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ltLang="ja-JP" smtClean="0"/>
              <a:t>Click to edit Master subtitle style</a:t>
            </a:r>
            <a:endParaRPr/>
          </a:p>
        </p:txBody>
      </p:sp>
      <p:sp>
        <p:nvSpPr>
          <p:cNvPr id="4" name="Date Placeholder 3"/>
          <p:cNvSpPr>
            <a:spLocks noGrp="1"/>
          </p:cNvSpPr>
          <p:nvPr>
            <p:ph type="dt" sz="half" idx="10"/>
          </p:nvPr>
        </p:nvSpPr>
        <p:spPr/>
        <p:txBody>
          <a:bodyPr/>
          <a:lstStyle/>
          <a:p>
            <a:fld id="{B08D9D22-A8C2-8B4A-B7D8-6B374B3441D7}" type="datetimeFigureOut">
              <a:rPr kumimoji="1" lang="ja-JP" altLang="en-US" smtClean="0"/>
              <a:t>1/24/12</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pic>
        <p:nvPicPr>
          <p:cNvPr id="7" name="Picture 6" descr="CoverGlyph.png"/>
          <p:cNvPicPr>
            <a:picLocks noChangeAspect="1"/>
          </p:cNvPicPr>
          <p:nvPr/>
        </p:nvPicPr>
        <p:blipFill>
          <a:blip r:embed="rId2"/>
          <a:stretch>
            <a:fillRect/>
          </a:stretch>
        </p:blipFill>
        <p:spPr>
          <a:xfrm>
            <a:off x="4010025" y="3048000"/>
            <a:ext cx="1123950" cy="771525"/>
          </a:xfrm>
          <a:prstGeom prst="rect">
            <a:avLst/>
          </a:prstGeom>
        </p:spPr>
      </p:pic>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above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3738282"/>
            <a:ext cx="7770813" cy="1048870"/>
          </a:xfrm>
          <a:effectLst/>
        </p:spPr>
        <p:txBody>
          <a:bodyPr vert="horz" lIns="91440" tIns="45720" rIns="91440" bIns="45720" rtlCol="0" anchor="b" anchorCtr="0">
            <a:noAutofit/>
          </a:bodyPr>
          <a:lstStyle>
            <a:lvl1pPr algn="ctr" defTabSz="914400" rtl="0" eaLnBrk="1" latinLnBrk="0" hangingPunct="1">
              <a:spcBef>
                <a:spcPct val="0"/>
              </a:spcBef>
              <a:buNone/>
              <a:defRPr sz="3800" b="0" kern="1200">
                <a:solidFill>
                  <a:schemeClr val="tx2"/>
                </a:solidFill>
                <a:effectLst>
                  <a:outerShdw blurRad="38100" dist="12700" algn="l" rotWithShape="0">
                    <a:prstClr val="black">
                      <a:alpha val="40000"/>
                    </a:prstClr>
                  </a:outerShdw>
                </a:effectLst>
                <a:latin typeface="+mj-lt"/>
                <a:ea typeface="+mj-ea"/>
                <a:cs typeface="+mj-cs"/>
              </a:defRPr>
            </a:lvl1pPr>
          </a:lstStyle>
          <a:p>
            <a:r>
              <a:rPr lang="en-US" altLang="ja-JP" smtClean="0"/>
              <a:t>Click to edit Master title style</a:t>
            </a:r>
            <a:endParaRPr/>
          </a:p>
        </p:txBody>
      </p:sp>
      <p:sp>
        <p:nvSpPr>
          <p:cNvPr id="3" name="Picture Placeholder 2"/>
          <p:cNvSpPr>
            <a:spLocks noGrp="1"/>
          </p:cNvSpPr>
          <p:nvPr>
            <p:ph type="pic" idx="1"/>
          </p:nvPr>
        </p:nvSpPr>
        <p:spPr>
          <a:xfrm>
            <a:off x="2286000" y="457200"/>
            <a:ext cx="4572000" cy="3173506"/>
          </a:xfrm>
          <a:ln w="101600">
            <a:solidFill>
              <a:schemeClr val="tx1"/>
            </a:solidFill>
            <a:miter lim="800000"/>
          </a:ln>
          <a:effectLst>
            <a:outerShdw blurRad="50800" dist="38100" dir="2700000" algn="tl" rotWithShape="0">
              <a:prstClr val="black">
                <a:alpha val="40000"/>
              </a:prstClr>
            </a:outerShdw>
          </a:effectLst>
        </p:spPr>
        <p:txBody>
          <a:bodyPr>
            <a:normAutofit/>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ja-JP" smtClean="0"/>
              <a:t>Drag picture to placeholder or click icon to add</a:t>
            </a:r>
            <a:endParaRPr/>
          </a:p>
        </p:txBody>
      </p:sp>
      <p:sp>
        <p:nvSpPr>
          <p:cNvPr id="4" name="Text Placeholder 3"/>
          <p:cNvSpPr>
            <a:spLocks noGrp="1"/>
          </p:cNvSpPr>
          <p:nvPr>
            <p:ph type="body" sz="half" idx="2"/>
          </p:nvPr>
        </p:nvSpPr>
        <p:spPr>
          <a:xfrm>
            <a:off x="685800" y="5181600"/>
            <a:ext cx="7770813" cy="685800"/>
          </a:xfrm>
        </p:spPr>
        <p:txBody>
          <a:bodyPr vert="horz" lIns="91440" tIns="45720" rIns="91440" bIns="45720" rtlCol="0">
            <a:normAutofit/>
          </a:bodyPr>
          <a:lstStyle>
            <a:lvl1pPr marL="0" indent="0" algn="ctr">
              <a:spcBef>
                <a:spcPts val="300"/>
              </a:spcBef>
              <a:buNone/>
              <a:defRPr sz="1800" kern="1200">
                <a:solidFill>
                  <a:schemeClr val="tx2"/>
                </a:solidFill>
                <a:latin typeface="+mn-lt"/>
                <a:ea typeface="+mn-ea"/>
                <a:cs typeface="+mn-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lgn="ctr" defTabSz="914400" rtl="0" eaLnBrk="1" latinLnBrk="0" hangingPunct="1">
              <a:lnSpc>
                <a:spcPct val="110000"/>
              </a:lnSpc>
              <a:spcBef>
                <a:spcPts val="2000"/>
              </a:spcBef>
              <a:buClr>
                <a:schemeClr val="accent3"/>
              </a:buClr>
              <a:buFont typeface="Wingdings" pitchFamily="2" charset="2"/>
              <a:buNone/>
            </a:pPr>
            <a:r>
              <a:rPr lang="en-US" altLang="ja-JP" smtClean="0"/>
              <a:t>Click to edit Master text styles</a:t>
            </a:r>
          </a:p>
        </p:txBody>
      </p:sp>
      <p:sp>
        <p:nvSpPr>
          <p:cNvPr id="5" name="Date Placeholder 4"/>
          <p:cNvSpPr>
            <a:spLocks noGrp="1"/>
          </p:cNvSpPr>
          <p:nvPr>
            <p:ph type="dt" sz="half" idx="10"/>
          </p:nvPr>
        </p:nvSpPr>
        <p:spPr/>
        <p:txBody>
          <a:bodyPr/>
          <a:lstStyle/>
          <a:p>
            <a:fld id="{B08D9D22-A8C2-8B4A-B7D8-6B374B3441D7}" type="datetimeFigureOut">
              <a:rPr kumimoji="1" lang="ja-JP" altLang="en-US" smtClean="0"/>
              <a:t>1/24/12</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7125F498-F028-344B-9764-155C3C20B6CC}" type="slidenum">
              <a:rPr kumimoji="1" lang="ja-JP" altLang="en-US" smtClean="0"/>
              <a:t>‹#›</a:t>
            </a:fld>
            <a:endParaRPr kumimoji="1" lang="ja-JP" altLang="en-US"/>
          </a:p>
        </p:txBody>
      </p:sp>
      <p:pic>
        <p:nvPicPr>
          <p:cNvPr id="11" name="Picture 2" descr="HR-Glyph-R3.png"/>
          <p:cNvPicPr>
            <a:picLocks noChangeAspect="1" noChangeArrowheads="1"/>
          </p:cNvPicPr>
          <p:nvPr/>
        </p:nvPicPr>
        <p:blipFill>
          <a:blip r:embed="rId2" cstate="print"/>
          <a:srcRect/>
          <a:stretch>
            <a:fillRect/>
          </a:stretch>
        </p:blipFill>
        <p:spPr bwMode="auto">
          <a:xfrm>
            <a:off x="3749040" y="4890247"/>
            <a:ext cx="1645920" cy="170411"/>
          </a:xfrm>
          <a:prstGeom prst="rect">
            <a:avLst/>
          </a:prstGeom>
          <a:noFill/>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smtClean="0"/>
              <a:t>Click to edit Master title style</a:t>
            </a:r>
            <a:endParaRPr/>
          </a:p>
        </p:txBody>
      </p:sp>
      <p:sp>
        <p:nvSpPr>
          <p:cNvPr id="3" name="Vertical Text Placeholder 2"/>
          <p:cNvSpPr>
            <a:spLocks noGrp="1"/>
          </p:cNvSpPr>
          <p:nvPr>
            <p:ph type="body" orient="vert" idx="1"/>
          </p:nvPr>
        </p:nvSpPr>
        <p:spPr/>
        <p:txBody>
          <a:bodyPr vert="eaVert"/>
          <a:lstStyle>
            <a:lvl5pPr>
              <a:defRPr/>
            </a:lvl5pPr>
            <a:lvl6pPr marL="2286000" indent="-457200">
              <a:defRPr/>
            </a:lvl6pPr>
            <a:lvl7pPr marL="2286000" indent="-457200">
              <a:defRPr/>
            </a:lvl7pPr>
            <a:lvl8pPr marL="2286000" indent="-457200">
              <a:defRPr/>
            </a:lvl8pPr>
            <a:lvl9pPr marL="2286000" indent="-457200">
              <a:defRPr/>
            </a:lvl9p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dirty="0"/>
          </a:p>
        </p:txBody>
      </p:sp>
      <p:sp>
        <p:nvSpPr>
          <p:cNvPr id="4" name="Date Placeholder 3"/>
          <p:cNvSpPr>
            <a:spLocks noGrp="1"/>
          </p:cNvSpPr>
          <p:nvPr>
            <p:ph type="dt" sz="half" idx="10"/>
          </p:nvPr>
        </p:nvSpPr>
        <p:spPr/>
        <p:txBody>
          <a:bodyPr/>
          <a:lstStyle/>
          <a:p>
            <a:fld id="{B08D9D22-A8C2-8B4A-B7D8-6B374B3441D7}" type="datetimeFigureOut">
              <a:rPr kumimoji="1" lang="ja-JP" altLang="en-US" smtClean="0"/>
              <a:t>1/24/12</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7125F498-F028-344B-9764-155C3C20B6CC}" type="slidenum">
              <a:rPr kumimoji="1" lang="ja-JP" altLang="en-US" smtClean="0"/>
              <a:t>‹#›</a:t>
            </a:fld>
            <a:endParaRPr kumimoji="1" lang="ja-JP" altLang="en-US"/>
          </a:p>
        </p:txBody>
      </p:sp>
      <p:pic>
        <p:nvPicPr>
          <p:cNvPr id="10" name="Picture 2" descr="HR-Glyph-R3.png"/>
          <p:cNvPicPr>
            <a:picLocks noChangeAspect="1" noChangeArrowheads="1"/>
          </p:cNvPicPr>
          <p:nvPr/>
        </p:nvPicPr>
        <p:blipFill>
          <a:blip r:embed="rId2" cstate="print"/>
          <a:srcRect/>
          <a:stretch>
            <a:fillRect/>
          </a:stretch>
        </p:blipFill>
        <p:spPr bwMode="auto">
          <a:xfrm>
            <a:off x="3749040" y="1658992"/>
            <a:ext cx="1645920" cy="170411"/>
          </a:xfrm>
          <a:prstGeom prst="rect">
            <a:avLst/>
          </a:prstGeom>
          <a:noFill/>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162800" y="537882"/>
            <a:ext cx="1524000" cy="5325036"/>
          </a:xfrm>
        </p:spPr>
        <p:txBody>
          <a:bodyPr vert="eaVert"/>
          <a:lstStyle/>
          <a:p>
            <a:r>
              <a:rPr lang="en-US" altLang="ja-JP" smtClean="0"/>
              <a:t>Click to edit Master title style</a:t>
            </a:r>
            <a:endParaRPr/>
          </a:p>
        </p:txBody>
      </p:sp>
      <p:sp>
        <p:nvSpPr>
          <p:cNvPr id="3" name="Vertical Text Placeholder 2"/>
          <p:cNvSpPr>
            <a:spLocks noGrp="1"/>
          </p:cNvSpPr>
          <p:nvPr>
            <p:ph type="body" orient="vert" idx="1"/>
          </p:nvPr>
        </p:nvSpPr>
        <p:spPr>
          <a:xfrm>
            <a:off x="685800" y="537882"/>
            <a:ext cx="5889812" cy="5325036"/>
          </a:xfrm>
        </p:spPr>
        <p:txBody>
          <a:bodyPr vert="eaVert"/>
          <a:lstStyle>
            <a:lvl5pPr>
              <a:defRPr/>
            </a:lvl5p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dirty="0"/>
          </a:p>
        </p:txBody>
      </p:sp>
      <p:sp>
        <p:nvSpPr>
          <p:cNvPr id="4" name="Date Placeholder 3"/>
          <p:cNvSpPr>
            <a:spLocks noGrp="1"/>
          </p:cNvSpPr>
          <p:nvPr>
            <p:ph type="dt" sz="half" idx="10"/>
          </p:nvPr>
        </p:nvSpPr>
        <p:spPr/>
        <p:txBody>
          <a:bodyPr/>
          <a:lstStyle/>
          <a:p>
            <a:fld id="{B08D9D22-A8C2-8B4A-B7D8-6B374B3441D7}" type="datetimeFigureOut">
              <a:rPr kumimoji="1" lang="ja-JP" altLang="en-US" smtClean="0"/>
              <a:t>1/24/12</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7125F498-F028-344B-9764-155C3C20B6CC}" type="slidenum">
              <a:rPr kumimoji="1" lang="ja-JP" altLang="en-US" smtClean="0"/>
              <a:t>‹#›</a:t>
            </a:fld>
            <a:endParaRPr kumimoji="1" lang="ja-JP" altLang="en-US"/>
          </a:p>
        </p:txBody>
      </p:sp>
      <p:pic>
        <p:nvPicPr>
          <p:cNvPr id="9" name="Picture 2" descr="HR-Glyph-R3.png"/>
          <p:cNvPicPr>
            <a:picLocks noChangeAspect="1" noChangeArrowheads="1"/>
          </p:cNvPicPr>
          <p:nvPr/>
        </p:nvPicPr>
        <p:blipFill>
          <a:blip r:embed="rId2" cstate="print"/>
          <a:srcRect/>
          <a:stretch>
            <a:fillRect/>
          </a:stretch>
        </p:blipFill>
        <p:spPr bwMode="auto">
          <a:xfrm rot="5400000">
            <a:off x="6052928" y="3115195"/>
            <a:ext cx="1645920" cy="170411"/>
          </a:xfrm>
          <a:prstGeom prst="rect">
            <a:avLst/>
          </a:prstGeom>
          <a:noFill/>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smtClean="0"/>
              <a:t>Click to edit Master title style</a:t>
            </a:r>
            <a:endParaRPr/>
          </a:p>
        </p:txBody>
      </p:sp>
      <p:sp>
        <p:nvSpPr>
          <p:cNvPr id="3" name="Content Placeholder 2"/>
          <p:cNvSpPr>
            <a:spLocks noGrp="1"/>
          </p:cNvSpPr>
          <p:nvPr>
            <p:ph idx="1"/>
          </p:nvPr>
        </p:nvSpPr>
        <p:spPr/>
        <p:txBody>
          <a:bodyPr/>
          <a:lstStyle>
            <a:lvl5pPr>
              <a:defRPr/>
            </a:lvl5p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dirty="0"/>
          </a:p>
        </p:txBody>
      </p:sp>
      <p:sp>
        <p:nvSpPr>
          <p:cNvPr id="4" name="Date Placeholder 3"/>
          <p:cNvSpPr>
            <a:spLocks noGrp="1"/>
          </p:cNvSpPr>
          <p:nvPr>
            <p:ph type="dt" sz="half" idx="10"/>
          </p:nvPr>
        </p:nvSpPr>
        <p:spPr/>
        <p:txBody>
          <a:bodyPr/>
          <a:lstStyle/>
          <a:p>
            <a:fld id="{B08D9D22-A8C2-8B4A-B7D8-6B374B3441D7}" type="datetimeFigureOut">
              <a:rPr kumimoji="1" lang="ja-JP" altLang="en-US" smtClean="0"/>
              <a:t>1/24/12</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7125F498-F028-344B-9764-155C3C20B6CC}" type="slidenum">
              <a:rPr kumimoji="1" lang="ja-JP" altLang="en-US" smtClean="0"/>
              <a:t>‹#›</a:t>
            </a:fld>
            <a:endParaRPr kumimoji="1" lang="ja-JP" altLang="en-US"/>
          </a:p>
        </p:txBody>
      </p:sp>
      <p:pic>
        <p:nvPicPr>
          <p:cNvPr id="8" name="Picture 2" descr="HR-Glyph-R3.png"/>
          <p:cNvPicPr>
            <a:picLocks noChangeAspect="1" noChangeArrowheads="1"/>
          </p:cNvPicPr>
          <p:nvPr/>
        </p:nvPicPr>
        <p:blipFill>
          <a:blip r:embed="rId2" cstate="print"/>
          <a:srcRect/>
          <a:stretch>
            <a:fillRect/>
          </a:stretch>
        </p:blipFill>
        <p:spPr bwMode="auto">
          <a:xfrm>
            <a:off x="3749040" y="1658992"/>
            <a:ext cx="1645920" cy="170411"/>
          </a:xfrm>
          <a:prstGeom prst="rect">
            <a:avLst/>
          </a:prstGeom>
          <a:noFill/>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5800" y="1626440"/>
            <a:ext cx="7770813" cy="1472184"/>
          </a:xfrm>
        </p:spPr>
        <p:txBody>
          <a:bodyPr anchor="b" anchorCtr="0"/>
          <a:lstStyle>
            <a:lvl1pPr algn="ctr">
              <a:defRPr sz="5400" b="0" i="0" cap="none" baseline="0"/>
            </a:lvl1pPr>
          </a:lstStyle>
          <a:p>
            <a:r>
              <a:rPr lang="en-US" altLang="ja-JP" smtClean="0"/>
              <a:t>Click to edit Master title style</a:t>
            </a:r>
            <a:endParaRPr/>
          </a:p>
        </p:txBody>
      </p:sp>
      <p:sp>
        <p:nvSpPr>
          <p:cNvPr id="3" name="Text Placeholder 2"/>
          <p:cNvSpPr>
            <a:spLocks noGrp="1"/>
          </p:cNvSpPr>
          <p:nvPr>
            <p:ph type="body" idx="1"/>
          </p:nvPr>
        </p:nvSpPr>
        <p:spPr>
          <a:xfrm>
            <a:off x="685800" y="3813048"/>
            <a:ext cx="7770813" cy="1755648"/>
          </a:xfrm>
        </p:spPr>
        <p:txBody>
          <a:bodyPr anchor="t" anchorCtr="0">
            <a:normAutofit/>
          </a:bodyPr>
          <a:lstStyle>
            <a:lvl1pPr marL="0" indent="0" algn="ctr">
              <a:spcBef>
                <a:spcPts val="300"/>
              </a:spcBef>
              <a:buNone/>
              <a:defRPr sz="16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ltLang="ja-JP" smtClean="0"/>
              <a:t>Click to edit Master text styles</a:t>
            </a:r>
          </a:p>
        </p:txBody>
      </p:sp>
      <p:sp>
        <p:nvSpPr>
          <p:cNvPr id="4" name="Date Placeholder 3"/>
          <p:cNvSpPr>
            <a:spLocks noGrp="1"/>
          </p:cNvSpPr>
          <p:nvPr>
            <p:ph type="dt" sz="half" idx="10"/>
          </p:nvPr>
        </p:nvSpPr>
        <p:spPr/>
        <p:txBody>
          <a:bodyPr/>
          <a:lstStyle/>
          <a:p>
            <a:fld id="{B08D9D22-A8C2-8B4A-B7D8-6B374B3441D7}" type="datetimeFigureOut">
              <a:rPr kumimoji="1" lang="ja-JP" altLang="en-US" smtClean="0"/>
              <a:t>1/24/12</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7125F498-F028-344B-9764-155C3C20B6CC}" type="slidenum">
              <a:rPr kumimoji="1" lang="ja-JP" altLang="en-US" smtClean="0"/>
              <a:t>‹#›</a:t>
            </a:fld>
            <a:endParaRPr kumimoji="1" lang="ja-JP" altLang="en-US"/>
          </a:p>
        </p:txBody>
      </p:sp>
      <p:pic>
        <p:nvPicPr>
          <p:cNvPr id="7" name="Picture 6" descr="Glyph-SectionHeader.png"/>
          <p:cNvPicPr>
            <a:picLocks noChangeAspect="1"/>
          </p:cNvPicPr>
          <p:nvPr/>
        </p:nvPicPr>
        <p:blipFill>
          <a:blip r:embed="rId2"/>
          <a:stretch>
            <a:fillRect/>
          </a:stretch>
        </p:blipFill>
        <p:spPr>
          <a:xfrm>
            <a:off x="4038600" y="3174066"/>
            <a:ext cx="1066800" cy="59055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smtClean="0"/>
              <a:t>Click to edit Master title style</a:t>
            </a:r>
            <a:endParaRPr/>
          </a:p>
        </p:txBody>
      </p:sp>
      <p:sp>
        <p:nvSpPr>
          <p:cNvPr id="3" name="Content Placeholder 2"/>
          <p:cNvSpPr>
            <a:spLocks noGrp="1"/>
          </p:cNvSpPr>
          <p:nvPr>
            <p:ph sz="half" idx="1"/>
          </p:nvPr>
        </p:nvSpPr>
        <p:spPr>
          <a:xfrm>
            <a:off x="685800" y="2209801"/>
            <a:ext cx="3657600" cy="3657600"/>
          </a:xfrm>
        </p:spPr>
        <p:txBody>
          <a:bodyPr>
            <a:normAutofit/>
          </a:bodyPr>
          <a:lstStyle>
            <a:lvl1pPr>
              <a:defRPr sz="2200"/>
            </a:lvl1pPr>
            <a:lvl2pPr>
              <a:defRPr sz="2000"/>
            </a:lvl2pPr>
            <a:lvl3pPr>
              <a:defRPr sz="1800"/>
            </a:lvl3pPr>
            <a:lvl4pPr>
              <a:defRPr sz="1800"/>
            </a:lvl4pPr>
            <a:lvl5pPr>
              <a:defRPr sz="1800"/>
            </a:lvl5pPr>
            <a:lvl6pPr marL="2290763" indent="-461963">
              <a:defRPr sz="1800"/>
            </a:lvl6pPr>
            <a:lvl7pPr marL="2290763" indent="-461963">
              <a:defRPr sz="1800"/>
            </a:lvl7pPr>
            <a:lvl8pPr marL="2290763" indent="-461963">
              <a:defRPr sz="1800"/>
            </a:lvl8pPr>
            <a:lvl9pPr marL="2290763" indent="-461963">
              <a:defRPr sz="1800"/>
            </a:lvl9p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dirty="0"/>
          </a:p>
        </p:txBody>
      </p:sp>
      <p:sp>
        <p:nvSpPr>
          <p:cNvPr id="4" name="Content Placeholder 3"/>
          <p:cNvSpPr>
            <a:spLocks noGrp="1"/>
          </p:cNvSpPr>
          <p:nvPr>
            <p:ph sz="half" idx="2"/>
          </p:nvPr>
        </p:nvSpPr>
        <p:spPr>
          <a:xfrm>
            <a:off x="4800600" y="2209801"/>
            <a:ext cx="3657600" cy="3657600"/>
          </a:xfrm>
        </p:spPr>
        <p:txBody>
          <a:bodyPr>
            <a:normAutofit/>
          </a:bodyPr>
          <a:lstStyle>
            <a:lvl1pPr>
              <a:defRPr sz="2200"/>
            </a:lvl1pPr>
            <a:lvl2pPr>
              <a:defRPr sz="2000"/>
            </a:lvl2pPr>
            <a:lvl3pPr>
              <a:defRPr sz="1800"/>
            </a:lvl3pPr>
            <a:lvl4pPr>
              <a:defRPr sz="1800"/>
            </a:lvl4pPr>
            <a:lvl5pPr>
              <a:defRPr sz="1800"/>
            </a:lvl5pPr>
            <a:lvl6pPr marL="2290763" indent="-461963">
              <a:defRPr sz="1800"/>
            </a:lvl6pPr>
            <a:lvl7pPr marL="2290763" indent="-461963">
              <a:defRPr sz="1800"/>
            </a:lvl7pPr>
            <a:lvl8pPr marL="2290763" indent="-461963">
              <a:defRPr sz="1800"/>
            </a:lvl8pPr>
            <a:lvl9pPr marL="2290763" indent="-461963">
              <a:defRPr sz="1800"/>
            </a:lvl9p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dirty="0"/>
          </a:p>
        </p:txBody>
      </p:sp>
      <p:sp>
        <p:nvSpPr>
          <p:cNvPr id="5" name="Date Placeholder 4"/>
          <p:cNvSpPr>
            <a:spLocks noGrp="1"/>
          </p:cNvSpPr>
          <p:nvPr>
            <p:ph type="dt" sz="half" idx="10"/>
          </p:nvPr>
        </p:nvSpPr>
        <p:spPr/>
        <p:txBody>
          <a:bodyPr/>
          <a:lstStyle/>
          <a:p>
            <a:fld id="{B08D9D22-A8C2-8B4A-B7D8-6B374B3441D7}" type="datetimeFigureOut">
              <a:rPr kumimoji="1" lang="ja-JP" altLang="en-US" smtClean="0"/>
              <a:t>1/24/12</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7125F498-F028-344B-9764-155C3C20B6CC}" type="slidenum">
              <a:rPr kumimoji="1" lang="ja-JP" altLang="en-US" smtClean="0"/>
              <a:t>‹#›</a:t>
            </a:fld>
            <a:endParaRPr kumimoji="1" lang="ja-JP" altLang="en-US"/>
          </a:p>
        </p:txBody>
      </p:sp>
      <p:pic>
        <p:nvPicPr>
          <p:cNvPr id="9" name="Picture 2" descr="HR-Glyph-R3.png"/>
          <p:cNvPicPr>
            <a:picLocks noChangeAspect="1" noChangeArrowheads="1"/>
          </p:cNvPicPr>
          <p:nvPr/>
        </p:nvPicPr>
        <p:blipFill>
          <a:blip r:embed="rId2" cstate="print"/>
          <a:srcRect/>
          <a:stretch>
            <a:fillRect/>
          </a:stretch>
        </p:blipFill>
        <p:spPr bwMode="auto">
          <a:xfrm>
            <a:off x="3749040" y="1658992"/>
            <a:ext cx="1645920" cy="170411"/>
          </a:xfrm>
          <a:prstGeom prst="rect">
            <a:avLst/>
          </a:prstGeom>
          <a:noFill/>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ltLang="ja-JP" smtClean="0"/>
              <a:t>Click to edit Master title style</a:t>
            </a:r>
            <a:endParaRPr/>
          </a:p>
        </p:txBody>
      </p:sp>
      <p:sp>
        <p:nvSpPr>
          <p:cNvPr id="3" name="Text Placeholder 2"/>
          <p:cNvSpPr>
            <a:spLocks noGrp="1"/>
          </p:cNvSpPr>
          <p:nvPr>
            <p:ph type="body" idx="1"/>
          </p:nvPr>
        </p:nvSpPr>
        <p:spPr>
          <a:xfrm>
            <a:off x="685800" y="2027238"/>
            <a:ext cx="3657600" cy="639762"/>
          </a:xfrm>
        </p:spPr>
        <p:txBody>
          <a:bodyPr anchor="ctr" anchorCtr="0"/>
          <a:lstStyle>
            <a:lvl1pPr marL="0" indent="0" algn="ctr">
              <a:spcBef>
                <a:spcPts val="300"/>
              </a:spcBef>
              <a:buNone/>
              <a:defRPr sz="24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ja-JP" smtClean="0"/>
              <a:t>Click to edit Master text styles</a:t>
            </a:r>
          </a:p>
        </p:txBody>
      </p:sp>
      <p:sp>
        <p:nvSpPr>
          <p:cNvPr id="4" name="Content Placeholder 3"/>
          <p:cNvSpPr>
            <a:spLocks noGrp="1"/>
          </p:cNvSpPr>
          <p:nvPr>
            <p:ph sz="half" idx="2"/>
          </p:nvPr>
        </p:nvSpPr>
        <p:spPr>
          <a:xfrm>
            <a:off x="685800" y="2819400"/>
            <a:ext cx="3657600" cy="3048000"/>
          </a:xfrm>
        </p:spPr>
        <p:txBody>
          <a:bodyPr>
            <a:normAutofit/>
          </a:bodyPr>
          <a:lstStyle>
            <a:lvl1pPr>
              <a:defRPr sz="2000"/>
            </a:lvl1pPr>
            <a:lvl2pPr>
              <a:defRPr sz="1800"/>
            </a:lvl2pPr>
            <a:lvl3pPr>
              <a:defRPr sz="1800"/>
            </a:lvl3pPr>
            <a:lvl4pPr>
              <a:defRPr sz="1800"/>
            </a:lvl4pPr>
            <a:lvl5pPr>
              <a:defRPr sz="1800"/>
            </a:lvl5pPr>
            <a:lvl6pPr marL="2290763" indent="-461963">
              <a:defRPr sz="1600"/>
            </a:lvl6pPr>
            <a:lvl7pPr marL="2290763" indent="-461963">
              <a:defRPr sz="1600"/>
            </a:lvl7pPr>
            <a:lvl8pPr marL="2290763" indent="-461963">
              <a:defRPr sz="1600"/>
            </a:lvl8pPr>
            <a:lvl9pPr marL="2290763" indent="-461963">
              <a:defRPr sz="1600"/>
            </a:lvl9p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dirty="0"/>
          </a:p>
        </p:txBody>
      </p:sp>
      <p:sp>
        <p:nvSpPr>
          <p:cNvPr id="5" name="Text Placeholder 4"/>
          <p:cNvSpPr>
            <a:spLocks noGrp="1"/>
          </p:cNvSpPr>
          <p:nvPr>
            <p:ph type="body" sz="quarter" idx="3"/>
          </p:nvPr>
        </p:nvSpPr>
        <p:spPr>
          <a:xfrm>
            <a:off x="4800600" y="2027238"/>
            <a:ext cx="3657600" cy="639762"/>
          </a:xfrm>
        </p:spPr>
        <p:txBody>
          <a:bodyPr anchor="ctr" anchorCtr="0"/>
          <a:lstStyle>
            <a:lvl1pPr marL="0" indent="0" algn="ctr">
              <a:spcBef>
                <a:spcPts val="300"/>
              </a:spcBef>
              <a:buNone/>
              <a:defRPr sz="24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ja-JP" smtClean="0"/>
              <a:t>Click to edit Master text styles</a:t>
            </a:r>
          </a:p>
        </p:txBody>
      </p:sp>
      <p:sp>
        <p:nvSpPr>
          <p:cNvPr id="6" name="Content Placeholder 5"/>
          <p:cNvSpPr>
            <a:spLocks noGrp="1"/>
          </p:cNvSpPr>
          <p:nvPr>
            <p:ph sz="quarter" idx="4"/>
          </p:nvPr>
        </p:nvSpPr>
        <p:spPr>
          <a:xfrm>
            <a:off x="4800600" y="2819400"/>
            <a:ext cx="3657600" cy="3048000"/>
          </a:xfrm>
        </p:spPr>
        <p:txBody>
          <a:bodyPr>
            <a:normAutofit/>
          </a:bodyPr>
          <a:lstStyle>
            <a:lvl1pPr>
              <a:defRPr sz="2000"/>
            </a:lvl1pPr>
            <a:lvl2pPr>
              <a:defRPr sz="1800"/>
            </a:lvl2pPr>
            <a:lvl3pPr>
              <a:defRPr sz="1800"/>
            </a:lvl3pPr>
            <a:lvl4pPr>
              <a:defRPr sz="1800"/>
            </a:lvl4pPr>
            <a:lvl5pPr>
              <a:defRPr sz="1800"/>
            </a:lvl5pPr>
            <a:lvl6pPr marL="2290763" indent="-461963">
              <a:defRPr sz="1600"/>
            </a:lvl6pPr>
            <a:lvl7pPr marL="2290763" indent="-461963">
              <a:defRPr sz="1600"/>
            </a:lvl7pPr>
            <a:lvl8pPr marL="2290763" indent="-461963">
              <a:defRPr sz="1600"/>
            </a:lvl8pPr>
            <a:lvl9pPr marL="2290763" indent="-461963">
              <a:defRPr sz="1600"/>
            </a:lvl9p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dirty="0"/>
          </a:p>
        </p:txBody>
      </p:sp>
      <p:sp>
        <p:nvSpPr>
          <p:cNvPr id="7" name="Date Placeholder 6"/>
          <p:cNvSpPr>
            <a:spLocks noGrp="1"/>
          </p:cNvSpPr>
          <p:nvPr>
            <p:ph type="dt" sz="half" idx="10"/>
          </p:nvPr>
        </p:nvSpPr>
        <p:spPr/>
        <p:txBody>
          <a:bodyPr/>
          <a:lstStyle/>
          <a:p>
            <a:fld id="{B08D9D22-A8C2-8B4A-B7D8-6B374B3441D7}" type="datetimeFigureOut">
              <a:rPr kumimoji="1" lang="ja-JP" altLang="en-US" smtClean="0"/>
              <a:t>1/24/12</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7125F498-F028-344B-9764-155C3C20B6CC}" type="slidenum">
              <a:rPr kumimoji="1" lang="ja-JP" altLang="en-US" smtClean="0"/>
              <a:t>‹#›</a:t>
            </a:fld>
            <a:endParaRPr kumimoji="1" lang="ja-JP" altLang="en-US"/>
          </a:p>
        </p:txBody>
      </p:sp>
      <p:pic>
        <p:nvPicPr>
          <p:cNvPr id="11" name="Picture 2" descr="HR-Glyph-R3.png"/>
          <p:cNvPicPr>
            <a:picLocks noChangeAspect="1" noChangeArrowheads="1"/>
          </p:cNvPicPr>
          <p:nvPr/>
        </p:nvPicPr>
        <p:blipFill>
          <a:blip r:embed="rId2" cstate="print"/>
          <a:srcRect/>
          <a:stretch>
            <a:fillRect/>
          </a:stretch>
        </p:blipFill>
        <p:spPr bwMode="auto">
          <a:xfrm>
            <a:off x="3749040" y="1658992"/>
            <a:ext cx="1645920" cy="170411"/>
          </a:xfrm>
          <a:prstGeom prst="rect">
            <a:avLst/>
          </a:prstGeom>
          <a:noFill/>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smtClean="0"/>
              <a:t>Click to edit Master title style</a:t>
            </a:r>
            <a:endParaRPr/>
          </a:p>
        </p:txBody>
      </p:sp>
      <p:sp>
        <p:nvSpPr>
          <p:cNvPr id="3" name="Date Placeholder 2"/>
          <p:cNvSpPr>
            <a:spLocks noGrp="1"/>
          </p:cNvSpPr>
          <p:nvPr>
            <p:ph type="dt" sz="half" idx="10"/>
          </p:nvPr>
        </p:nvSpPr>
        <p:spPr/>
        <p:txBody>
          <a:bodyPr/>
          <a:lstStyle/>
          <a:p>
            <a:fld id="{B08D9D22-A8C2-8B4A-B7D8-6B374B3441D7}" type="datetimeFigureOut">
              <a:rPr kumimoji="1" lang="ja-JP" altLang="en-US" smtClean="0"/>
              <a:t>1/24/12</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7125F498-F028-344B-9764-155C3C20B6CC}" type="slidenum">
              <a:rPr kumimoji="1" lang="ja-JP" altLang="en-US" smtClean="0"/>
              <a:t>‹#›</a:t>
            </a:fld>
            <a:endParaRPr kumimoji="1" lang="ja-JP" altLang="en-US"/>
          </a:p>
        </p:txBody>
      </p:sp>
      <p:pic>
        <p:nvPicPr>
          <p:cNvPr id="8" name="Picture 2" descr="HR-Glyph-R3.png"/>
          <p:cNvPicPr>
            <a:picLocks noChangeAspect="1" noChangeArrowheads="1"/>
          </p:cNvPicPr>
          <p:nvPr/>
        </p:nvPicPr>
        <p:blipFill>
          <a:blip r:embed="rId2" cstate="print"/>
          <a:srcRect/>
          <a:stretch>
            <a:fillRect/>
          </a:stretch>
        </p:blipFill>
        <p:spPr bwMode="auto">
          <a:xfrm>
            <a:off x="3749040" y="1658992"/>
            <a:ext cx="1645920" cy="170411"/>
          </a:xfrm>
          <a:prstGeom prst="rect">
            <a:avLst/>
          </a:prstGeom>
          <a:noFill/>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08D9D22-A8C2-8B4A-B7D8-6B374B3441D7}" type="datetimeFigureOut">
              <a:rPr kumimoji="1" lang="ja-JP" altLang="en-US" smtClean="0"/>
              <a:t>1/24/12</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7125F498-F028-344B-9764-155C3C20B6CC}" type="slidenum">
              <a:rPr kumimoji="1" lang="ja-JP" altLang="en-US" smtClean="0"/>
              <a:t>‹#›</a:t>
            </a:fld>
            <a:endParaRPr kumimoji="1" lang="ja-JP"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58906" y="914400"/>
            <a:ext cx="3657600" cy="1162050"/>
          </a:xfrm>
        </p:spPr>
        <p:txBody>
          <a:bodyPr anchor="b"/>
          <a:lstStyle>
            <a:lvl1pPr algn="ctr">
              <a:defRPr sz="3800" b="0"/>
            </a:lvl1pPr>
          </a:lstStyle>
          <a:p>
            <a:r>
              <a:rPr lang="en-US" altLang="ja-JP" smtClean="0"/>
              <a:t>Click to edit Master title style</a:t>
            </a:r>
            <a:endParaRPr/>
          </a:p>
        </p:txBody>
      </p:sp>
      <p:sp>
        <p:nvSpPr>
          <p:cNvPr id="3" name="Content Placeholder 2"/>
          <p:cNvSpPr>
            <a:spLocks noGrp="1"/>
          </p:cNvSpPr>
          <p:nvPr>
            <p:ph idx="1"/>
          </p:nvPr>
        </p:nvSpPr>
        <p:spPr>
          <a:xfrm>
            <a:off x="4796118" y="457199"/>
            <a:ext cx="3657600" cy="5410201"/>
          </a:xfrm>
        </p:spPr>
        <p:txBody>
          <a:bodyPr>
            <a:normAutofit/>
          </a:bodyPr>
          <a:lstStyle>
            <a:lvl1pPr>
              <a:defRPr sz="2400"/>
            </a:lvl1pPr>
            <a:lvl2pPr>
              <a:defRPr sz="2200"/>
            </a:lvl2pPr>
            <a:lvl3pPr>
              <a:defRPr sz="2000"/>
            </a:lvl3pPr>
            <a:lvl4pPr>
              <a:defRPr sz="1800"/>
            </a:lvl4pPr>
            <a:lvl5pPr>
              <a:defRPr sz="1800"/>
            </a:lvl5pPr>
            <a:lvl6pPr marL="2290763" indent="-461963">
              <a:tabLst/>
              <a:defRPr sz="2000"/>
            </a:lvl6pPr>
            <a:lvl7pPr marL="2290763" indent="-461963">
              <a:tabLst/>
              <a:defRPr sz="2000"/>
            </a:lvl7pPr>
            <a:lvl8pPr marL="2290763" indent="-461963">
              <a:tabLst/>
              <a:defRPr sz="2000"/>
            </a:lvl8pPr>
            <a:lvl9pPr marL="2290763" indent="-461963">
              <a:tabLst/>
              <a:defRPr sz="2000"/>
            </a:lvl9p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dirty="0"/>
          </a:p>
        </p:txBody>
      </p:sp>
      <p:sp>
        <p:nvSpPr>
          <p:cNvPr id="4" name="Text Placeholder 3"/>
          <p:cNvSpPr>
            <a:spLocks noGrp="1"/>
          </p:cNvSpPr>
          <p:nvPr>
            <p:ph type="body" sz="half" idx="2"/>
          </p:nvPr>
        </p:nvSpPr>
        <p:spPr>
          <a:xfrm>
            <a:off x="658906" y="2590799"/>
            <a:ext cx="3657600" cy="2895601"/>
          </a:xfrm>
        </p:spPr>
        <p:txBody>
          <a:bodyPr>
            <a:normAutofit/>
          </a:bodyPr>
          <a:lstStyle>
            <a:lvl1pPr marL="0" indent="0" algn="ctr">
              <a:lnSpc>
                <a:spcPct val="110000"/>
              </a:lnSpc>
              <a:spcBef>
                <a:spcPts val="6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ja-JP" smtClean="0"/>
              <a:t>Click to edit Master text styles</a:t>
            </a:r>
          </a:p>
        </p:txBody>
      </p:sp>
      <p:sp>
        <p:nvSpPr>
          <p:cNvPr id="5" name="Date Placeholder 4"/>
          <p:cNvSpPr>
            <a:spLocks noGrp="1"/>
          </p:cNvSpPr>
          <p:nvPr>
            <p:ph type="dt" sz="half" idx="10"/>
          </p:nvPr>
        </p:nvSpPr>
        <p:spPr/>
        <p:txBody>
          <a:bodyPr/>
          <a:lstStyle/>
          <a:p>
            <a:fld id="{B08D9D22-A8C2-8B4A-B7D8-6B374B3441D7}" type="datetimeFigureOut">
              <a:rPr kumimoji="1" lang="ja-JP" altLang="en-US" smtClean="0"/>
              <a:t>1/24/12</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7125F498-F028-344B-9764-155C3C20B6CC}" type="slidenum">
              <a:rPr kumimoji="1" lang="ja-JP" altLang="en-US" smtClean="0"/>
              <a:t>‹#›</a:t>
            </a:fld>
            <a:endParaRPr kumimoji="1" lang="ja-JP" altLang="en-US"/>
          </a:p>
        </p:txBody>
      </p:sp>
      <p:pic>
        <p:nvPicPr>
          <p:cNvPr id="10" name="Picture 2" descr="HR-Glyph-R3.png"/>
          <p:cNvPicPr>
            <a:picLocks noChangeAspect="1" noChangeArrowheads="1"/>
          </p:cNvPicPr>
          <p:nvPr/>
        </p:nvPicPr>
        <p:blipFill>
          <a:blip r:embed="rId2" cstate="print"/>
          <a:srcRect/>
          <a:stretch>
            <a:fillRect/>
          </a:stretch>
        </p:blipFill>
        <p:spPr bwMode="auto">
          <a:xfrm>
            <a:off x="1664746" y="2286000"/>
            <a:ext cx="1645920" cy="170411"/>
          </a:xfrm>
          <a:prstGeom prst="rect">
            <a:avLst/>
          </a:prstGeom>
          <a:noFill/>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99013" y="914400"/>
            <a:ext cx="3657600" cy="1161288"/>
          </a:xfrm>
          <a:effectLst/>
        </p:spPr>
        <p:txBody>
          <a:bodyPr vert="horz" lIns="91440" tIns="45720" rIns="91440" bIns="45720" rtlCol="0" anchor="b" anchorCtr="0">
            <a:noAutofit/>
          </a:bodyPr>
          <a:lstStyle>
            <a:lvl1pPr algn="ctr" defTabSz="914400" rtl="0" eaLnBrk="1" latinLnBrk="0" hangingPunct="1">
              <a:spcBef>
                <a:spcPct val="0"/>
              </a:spcBef>
              <a:buNone/>
              <a:defRPr sz="3800" b="0" kern="1200">
                <a:solidFill>
                  <a:schemeClr val="tx2"/>
                </a:solidFill>
                <a:effectLst>
                  <a:outerShdw blurRad="38100" dist="12700" algn="l" rotWithShape="0">
                    <a:prstClr val="black">
                      <a:alpha val="40000"/>
                    </a:prstClr>
                  </a:outerShdw>
                </a:effectLst>
                <a:latin typeface="+mj-lt"/>
                <a:ea typeface="+mj-ea"/>
                <a:cs typeface="+mj-cs"/>
              </a:defRPr>
            </a:lvl1pPr>
          </a:lstStyle>
          <a:p>
            <a:r>
              <a:rPr lang="en-US" altLang="ja-JP" smtClean="0"/>
              <a:t>Click to edit Master title style</a:t>
            </a:r>
            <a:endParaRPr/>
          </a:p>
        </p:txBody>
      </p:sp>
      <p:sp>
        <p:nvSpPr>
          <p:cNvPr id="3" name="Picture Placeholder 2"/>
          <p:cNvSpPr>
            <a:spLocks noGrp="1"/>
          </p:cNvSpPr>
          <p:nvPr>
            <p:ph type="pic" idx="1"/>
          </p:nvPr>
        </p:nvSpPr>
        <p:spPr>
          <a:xfrm>
            <a:off x="658906" y="457200"/>
            <a:ext cx="3657600" cy="5413248"/>
          </a:xfrm>
          <a:ln w="101600">
            <a:solidFill>
              <a:schemeClr val="tx1"/>
            </a:solidFill>
            <a:miter lim="800000"/>
          </a:ln>
          <a:effectLst>
            <a:outerShdw blurRad="50800" dist="38100" dir="2700000" algn="tl" rotWithShape="0">
              <a:prstClr val="black">
                <a:alpha val="40000"/>
              </a:prstClr>
            </a:outerShdw>
          </a:effectLst>
        </p:spPr>
        <p:txBody>
          <a:bodyPr>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ja-JP" smtClean="0"/>
              <a:t>Drag picture to placeholder or click icon to add</a:t>
            </a:r>
            <a:endParaRPr/>
          </a:p>
        </p:txBody>
      </p:sp>
      <p:sp>
        <p:nvSpPr>
          <p:cNvPr id="4" name="Text Placeholder 3"/>
          <p:cNvSpPr>
            <a:spLocks noGrp="1"/>
          </p:cNvSpPr>
          <p:nvPr>
            <p:ph type="body" sz="half" idx="2"/>
          </p:nvPr>
        </p:nvSpPr>
        <p:spPr>
          <a:xfrm>
            <a:off x="4799013" y="2587752"/>
            <a:ext cx="3657600" cy="2898648"/>
          </a:xfrm>
        </p:spPr>
        <p:txBody>
          <a:bodyPr vert="horz" lIns="91440" tIns="45720" rIns="91440" bIns="45720" rtlCol="0">
            <a:normAutofit/>
          </a:bodyPr>
          <a:lstStyle>
            <a:lvl1pPr marL="0" indent="0" algn="ctr">
              <a:spcBef>
                <a:spcPts val="600"/>
              </a:spcBef>
              <a:buNone/>
              <a:defRPr sz="1800" kern="1200">
                <a:solidFill>
                  <a:schemeClr val="tx2"/>
                </a:solidFill>
                <a:latin typeface="+mn-lt"/>
                <a:ea typeface="+mn-ea"/>
                <a:cs typeface="+mn-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lgn="ctr" defTabSz="914400" rtl="0" eaLnBrk="1" latinLnBrk="0" hangingPunct="1">
              <a:lnSpc>
                <a:spcPct val="110000"/>
              </a:lnSpc>
              <a:spcBef>
                <a:spcPts val="2000"/>
              </a:spcBef>
              <a:buClr>
                <a:schemeClr val="accent3"/>
              </a:buClr>
              <a:buFont typeface="Wingdings" pitchFamily="2" charset="2"/>
              <a:buNone/>
            </a:pPr>
            <a:r>
              <a:rPr lang="en-US" altLang="ja-JP" smtClean="0"/>
              <a:t>Click to edit Master text styles</a:t>
            </a:r>
          </a:p>
        </p:txBody>
      </p:sp>
      <p:sp>
        <p:nvSpPr>
          <p:cNvPr id="5" name="Date Placeholder 4"/>
          <p:cNvSpPr>
            <a:spLocks noGrp="1"/>
          </p:cNvSpPr>
          <p:nvPr>
            <p:ph type="dt" sz="half" idx="10"/>
          </p:nvPr>
        </p:nvSpPr>
        <p:spPr/>
        <p:txBody>
          <a:bodyPr/>
          <a:lstStyle/>
          <a:p>
            <a:fld id="{B08D9D22-A8C2-8B4A-B7D8-6B374B3441D7}" type="datetimeFigureOut">
              <a:rPr kumimoji="1" lang="ja-JP" altLang="en-US" smtClean="0"/>
              <a:t>1/24/12</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7125F498-F028-344B-9764-155C3C20B6CC}" type="slidenum">
              <a:rPr kumimoji="1" lang="ja-JP" altLang="en-US" smtClean="0"/>
              <a:t>‹#›</a:t>
            </a:fld>
            <a:endParaRPr kumimoji="1" lang="ja-JP" altLang="en-US"/>
          </a:p>
        </p:txBody>
      </p:sp>
      <p:pic>
        <p:nvPicPr>
          <p:cNvPr id="9" name="Picture 2" descr="HR-Glyph-R3.png"/>
          <p:cNvPicPr>
            <a:picLocks noChangeAspect="1" noChangeArrowheads="1"/>
          </p:cNvPicPr>
          <p:nvPr/>
        </p:nvPicPr>
        <p:blipFill>
          <a:blip r:embed="rId2" cstate="print"/>
          <a:srcRect/>
          <a:stretch>
            <a:fillRect/>
          </a:stretch>
        </p:blipFill>
        <p:spPr bwMode="auto">
          <a:xfrm>
            <a:off x="5804853" y="2286000"/>
            <a:ext cx="1645920" cy="170411"/>
          </a:xfrm>
          <a:prstGeom prst="rect">
            <a:avLst/>
          </a:prstGeom>
          <a:noFill/>
        </p:spPr>
      </p:pic>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4305300" y="6289115"/>
            <a:ext cx="5334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fld id="{7125F498-F028-344B-9764-155C3C20B6CC}" type="slidenum">
              <a:rPr kumimoji="1" lang="ja-JP" altLang="en-US" smtClean="0"/>
              <a:t>‹#›</a:t>
            </a:fld>
            <a:endParaRPr kumimoji="1" lang="ja-JP" altLang="en-US"/>
          </a:p>
        </p:txBody>
      </p:sp>
      <p:sp>
        <p:nvSpPr>
          <p:cNvPr id="2" name="Title Placeholder 1"/>
          <p:cNvSpPr>
            <a:spLocks noGrp="1"/>
          </p:cNvSpPr>
          <p:nvPr>
            <p:ph type="title"/>
          </p:nvPr>
        </p:nvSpPr>
        <p:spPr>
          <a:xfrm>
            <a:off x="685800" y="67236"/>
            <a:ext cx="7770813" cy="1371600"/>
          </a:xfrm>
          <a:prstGeom prst="rect">
            <a:avLst/>
          </a:prstGeom>
          <a:effectLst/>
        </p:spPr>
        <p:txBody>
          <a:bodyPr vert="horz" lIns="91440" tIns="45720" rIns="91440" bIns="45720" rtlCol="0" anchor="ctr" anchorCtr="0">
            <a:noAutofit/>
          </a:bodyPr>
          <a:lstStyle/>
          <a:p>
            <a:r>
              <a:rPr lang="en-US" altLang="ja-JP" smtClean="0"/>
              <a:t>Click to edit Master title style</a:t>
            </a:r>
            <a:endParaRPr/>
          </a:p>
        </p:txBody>
      </p:sp>
      <p:sp>
        <p:nvSpPr>
          <p:cNvPr id="3" name="Text Placeholder 2"/>
          <p:cNvSpPr>
            <a:spLocks noGrp="1"/>
          </p:cNvSpPr>
          <p:nvPr>
            <p:ph type="body" idx="1"/>
          </p:nvPr>
        </p:nvSpPr>
        <p:spPr>
          <a:xfrm>
            <a:off x="685800" y="2209800"/>
            <a:ext cx="7770813" cy="3657600"/>
          </a:xfrm>
          <a:prstGeom prst="rect">
            <a:avLst/>
          </a:prstGeom>
        </p:spPr>
        <p:txBody>
          <a:bodyPr vert="horz" lIns="91440" tIns="45720" rIns="91440" bIns="45720" rtlCol="0">
            <a:normAutofit/>
          </a:body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dirty="0"/>
          </a:p>
        </p:txBody>
      </p:sp>
      <p:sp>
        <p:nvSpPr>
          <p:cNvPr id="4" name="Date Placeholder 3"/>
          <p:cNvSpPr>
            <a:spLocks noGrp="1"/>
          </p:cNvSpPr>
          <p:nvPr>
            <p:ph type="dt" sz="half" idx="2"/>
          </p:nvPr>
        </p:nvSpPr>
        <p:spPr>
          <a:xfrm>
            <a:off x="6400800" y="6289115"/>
            <a:ext cx="2375647"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08D9D22-A8C2-8B4A-B7D8-6B374B3441D7}" type="datetimeFigureOut">
              <a:rPr kumimoji="1" lang="ja-JP" altLang="en-US" smtClean="0"/>
              <a:t>1/24/12</a:t>
            </a:fld>
            <a:endParaRPr kumimoji="1" lang="ja-JP" altLang="en-US"/>
          </a:p>
        </p:txBody>
      </p:sp>
      <p:sp>
        <p:nvSpPr>
          <p:cNvPr id="5" name="Footer Placeholder 4"/>
          <p:cNvSpPr>
            <a:spLocks noGrp="1"/>
          </p:cNvSpPr>
          <p:nvPr>
            <p:ph type="ftr" sz="quarter" idx="3"/>
          </p:nvPr>
        </p:nvSpPr>
        <p:spPr>
          <a:xfrm>
            <a:off x="349624" y="6289115"/>
            <a:ext cx="3155576"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kumimoji="1" lang="ja-JP" altLang="en-US"/>
          </a:p>
        </p:txBody>
      </p:sp>
    </p:spTree>
  </p:cSld>
  <p:clrMap bg1="lt1" tx1="dk1" bg2="lt2" tx2="dk2" accent1="accent1" accent2="accent2" accent3="accent3" accent4="accent4" accent5="accent5" accent6="accent6" hlink="hlink" folHlink="folHlink"/>
  <p:sldLayoutIdLst>
    <p:sldLayoutId id="2147483792" r:id="rId1"/>
    <p:sldLayoutId id="2147483793" r:id="rId2"/>
    <p:sldLayoutId id="2147483794" r:id="rId3"/>
    <p:sldLayoutId id="2147483795" r:id="rId4"/>
    <p:sldLayoutId id="2147483796" r:id="rId5"/>
    <p:sldLayoutId id="2147483797" r:id="rId6"/>
    <p:sldLayoutId id="2147483798" r:id="rId7"/>
    <p:sldLayoutId id="2147483799" r:id="rId8"/>
    <p:sldLayoutId id="2147483800" r:id="rId9"/>
    <p:sldLayoutId id="2147483801" r:id="rId10"/>
    <p:sldLayoutId id="2147483802" r:id="rId11"/>
    <p:sldLayoutId id="2147483803" r:id="rId12"/>
  </p:sldLayoutIdLst>
  <p:txStyles>
    <p:titleStyle>
      <a:lvl1pPr algn="ctr" defTabSz="914400" rtl="0" eaLnBrk="1" latinLnBrk="0" hangingPunct="1">
        <a:spcBef>
          <a:spcPct val="0"/>
        </a:spcBef>
        <a:buNone/>
        <a:defRPr kumimoji="1" sz="5000" kern="1200">
          <a:solidFill>
            <a:schemeClr val="tx2"/>
          </a:solidFill>
          <a:effectLst>
            <a:outerShdw blurRad="38100" dist="12700" algn="l" rotWithShape="0">
              <a:prstClr val="black">
                <a:alpha val="40000"/>
              </a:prstClr>
            </a:outerShdw>
          </a:effectLst>
          <a:latin typeface="+mj-lt"/>
          <a:ea typeface="+mj-ea"/>
          <a:cs typeface="+mj-cs"/>
        </a:defRPr>
      </a:lvl1pPr>
    </p:titleStyle>
    <p:bodyStyle>
      <a:lvl1pPr marL="457200" indent="-457200" algn="l" defTabSz="914400" rtl="0" eaLnBrk="1" latinLnBrk="0" hangingPunct="1">
        <a:spcBef>
          <a:spcPts val="2000"/>
        </a:spcBef>
        <a:buClr>
          <a:schemeClr val="accent3"/>
        </a:buClr>
        <a:buFont typeface="Wingdings" pitchFamily="2" charset="2"/>
        <a:buChar char=""/>
        <a:defRPr kumimoji="1" sz="2400" kern="1200">
          <a:solidFill>
            <a:schemeClr val="tx2"/>
          </a:solidFill>
          <a:latin typeface="+mn-lt"/>
          <a:ea typeface="+mn-ea"/>
          <a:cs typeface="+mn-cs"/>
        </a:defRPr>
      </a:lvl1pPr>
      <a:lvl2pPr marL="914400" indent="-457200" algn="l" defTabSz="914400" rtl="0" eaLnBrk="1" latinLnBrk="0" hangingPunct="1">
        <a:spcBef>
          <a:spcPts val="600"/>
        </a:spcBef>
        <a:buClr>
          <a:schemeClr val="accent3">
            <a:lumMod val="50000"/>
          </a:schemeClr>
        </a:buClr>
        <a:buFont typeface="Wingdings" pitchFamily="2" charset="2"/>
        <a:buChar char=""/>
        <a:defRPr kumimoji="1" sz="2200" kern="1200">
          <a:solidFill>
            <a:schemeClr val="tx2"/>
          </a:solidFill>
          <a:latin typeface="+mn-lt"/>
          <a:ea typeface="+mn-ea"/>
          <a:cs typeface="+mn-cs"/>
        </a:defRPr>
      </a:lvl2pPr>
      <a:lvl3pPr marL="1371600" indent="-457200" algn="l" defTabSz="914400" rtl="0" eaLnBrk="1" latinLnBrk="0" hangingPunct="1">
        <a:spcBef>
          <a:spcPts val="600"/>
        </a:spcBef>
        <a:buClr>
          <a:schemeClr val="accent3"/>
        </a:buClr>
        <a:buFont typeface="Wingdings" pitchFamily="2" charset="2"/>
        <a:buChar char=""/>
        <a:defRPr kumimoji="1" sz="2000" kern="1200">
          <a:solidFill>
            <a:schemeClr val="tx2"/>
          </a:solidFill>
          <a:latin typeface="+mn-lt"/>
          <a:ea typeface="+mn-ea"/>
          <a:cs typeface="+mn-cs"/>
        </a:defRPr>
      </a:lvl3pPr>
      <a:lvl4pPr marL="1828800" indent="-457200" algn="l" defTabSz="914400" rtl="0" eaLnBrk="1" latinLnBrk="0" hangingPunct="1">
        <a:spcBef>
          <a:spcPts val="600"/>
        </a:spcBef>
        <a:buClr>
          <a:schemeClr val="accent3">
            <a:lumMod val="50000"/>
          </a:schemeClr>
        </a:buClr>
        <a:buFont typeface="Wingdings" pitchFamily="2" charset="2"/>
        <a:buChar char=""/>
        <a:defRPr kumimoji="1" sz="1800" kern="1200">
          <a:solidFill>
            <a:schemeClr val="tx2"/>
          </a:solidFill>
          <a:latin typeface="+mn-lt"/>
          <a:ea typeface="+mn-ea"/>
          <a:cs typeface="+mn-cs"/>
        </a:defRPr>
      </a:lvl4pPr>
      <a:lvl5pPr marL="2286000" indent="-457200" algn="l" defTabSz="914400" rtl="0" eaLnBrk="1" latinLnBrk="0" hangingPunct="1">
        <a:spcBef>
          <a:spcPts val="600"/>
        </a:spcBef>
        <a:buClr>
          <a:schemeClr val="accent3"/>
        </a:buClr>
        <a:buFont typeface="Wingdings" pitchFamily="2" charset="2"/>
        <a:buChar char=""/>
        <a:defRPr kumimoji="1" sz="1800" kern="1200">
          <a:solidFill>
            <a:schemeClr val="tx2"/>
          </a:solidFill>
          <a:latin typeface="+mn-lt"/>
          <a:ea typeface="+mn-ea"/>
          <a:cs typeface="+mn-cs"/>
        </a:defRPr>
      </a:lvl5pPr>
      <a:lvl6pPr marL="2743200" indent="-461963" algn="l" defTabSz="914400" rtl="0" eaLnBrk="1" latinLnBrk="0" hangingPunct="1">
        <a:spcBef>
          <a:spcPct val="20000"/>
        </a:spcBef>
        <a:buClr>
          <a:schemeClr val="accent3">
            <a:lumMod val="50000"/>
          </a:schemeClr>
        </a:buClr>
        <a:buFont typeface="Wingdings" pitchFamily="2" charset="2"/>
        <a:buChar char=""/>
        <a:defRPr kumimoji="1" sz="1800" kern="1200">
          <a:solidFill>
            <a:schemeClr val="tx1"/>
          </a:solidFill>
          <a:latin typeface="+mn-lt"/>
          <a:ea typeface="+mn-ea"/>
          <a:cs typeface="+mn-cs"/>
        </a:defRPr>
      </a:lvl6pPr>
      <a:lvl7pPr marL="3205163" indent="-461963" algn="l" defTabSz="914400" rtl="0" eaLnBrk="1" latinLnBrk="0" hangingPunct="1">
        <a:spcBef>
          <a:spcPct val="20000"/>
        </a:spcBef>
        <a:buClr>
          <a:schemeClr val="accent3"/>
        </a:buClr>
        <a:buFont typeface="Wingdings" pitchFamily="2" charset="2"/>
        <a:buChar char=""/>
        <a:defRPr kumimoji="1" sz="1800" kern="1200">
          <a:solidFill>
            <a:schemeClr val="tx1"/>
          </a:solidFill>
          <a:latin typeface="+mn-lt"/>
          <a:ea typeface="+mn-ea"/>
          <a:cs typeface="+mn-cs"/>
        </a:defRPr>
      </a:lvl7pPr>
      <a:lvl8pPr marL="3657600" indent="-461963" algn="l" defTabSz="914400" rtl="0" eaLnBrk="1" latinLnBrk="0" hangingPunct="1">
        <a:spcBef>
          <a:spcPct val="20000"/>
        </a:spcBef>
        <a:buClr>
          <a:schemeClr val="accent3">
            <a:lumMod val="50000"/>
          </a:schemeClr>
        </a:buClr>
        <a:buFont typeface="Wingdings" pitchFamily="2" charset="2"/>
        <a:buChar char=""/>
        <a:defRPr kumimoji="1" sz="1800" kern="1200">
          <a:solidFill>
            <a:schemeClr val="tx1"/>
          </a:solidFill>
          <a:latin typeface="+mn-lt"/>
          <a:ea typeface="+mn-ea"/>
          <a:cs typeface="+mn-cs"/>
        </a:defRPr>
      </a:lvl8pPr>
      <a:lvl9pPr marL="4119563" indent="-461963" algn="l" defTabSz="914400" rtl="0" eaLnBrk="1" latinLnBrk="0" hangingPunct="1">
        <a:spcBef>
          <a:spcPct val="20000"/>
        </a:spcBef>
        <a:buClr>
          <a:schemeClr val="accent3"/>
        </a:buClr>
        <a:buFont typeface="Wingdings" pitchFamily="2" charset="2"/>
        <a:buChar char=""/>
        <a:defRPr kumimoji="1" sz="1800" kern="1200">
          <a:solidFill>
            <a:schemeClr val="tx1"/>
          </a:solidFill>
          <a:latin typeface="+mn-lt"/>
          <a:ea typeface="+mn-ea"/>
          <a:cs typeface="+mn-cs"/>
        </a:defRPr>
      </a:lvl9pPr>
    </p:bodyStyle>
    <p:otherStyle>
      <a:defPPr>
        <a:defRPr/>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8.png"/><Relationship Id="rId5" Type="http://schemas.openxmlformats.org/officeDocument/2006/relationships/image" Target="../media/image29.png"/><Relationship Id="rId6" Type="http://schemas.microsoft.com/office/2007/relationships/hdphoto" Target="../media/hdphoto7.wdp"/><Relationship Id="rId7" Type="http://schemas.openxmlformats.org/officeDocument/2006/relationships/image" Target="../media/image30.png"/><Relationship Id="rId8" Type="http://schemas.openxmlformats.org/officeDocument/2006/relationships/image" Target="../media/image14.jpg"/><Relationship Id="rId1" Type="http://schemas.openxmlformats.org/officeDocument/2006/relationships/slideLayout" Target="../slideLayouts/slideLayout6.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0.png"/><Relationship Id="rId1" Type="http://schemas.openxmlformats.org/officeDocument/2006/relationships/slideLayout" Target="../slideLayouts/slideLayout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1" Type="http://schemas.openxmlformats.org/officeDocument/2006/relationships/image" Target="../media/image13.png"/><Relationship Id="rId12" Type="http://schemas.openxmlformats.org/officeDocument/2006/relationships/image" Target="../media/image14.jpg"/><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image" Target="../media/image21.png"/><Relationship Id="rId4" Type="http://schemas.openxmlformats.org/officeDocument/2006/relationships/image" Target="../media/image31.png"/><Relationship Id="rId5" Type="http://schemas.microsoft.com/office/2007/relationships/hdphoto" Target="../media/hdphoto8.wdp"/><Relationship Id="rId6" Type="http://schemas.openxmlformats.org/officeDocument/2006/relationships/image" Target="../media/image30.png"/><Relationship Id="rId7" Type="http://schemas.openxmlformats.org/officeDocument/2006/relationships/image" Target="../media/image28.png"/><Relationship Id="rId8" Type="http://schemas.openxmlformats.org/officeDocument/2006/relationships/image" Target="../media/image29.png"/><Relationship Id="rId9" Type="http://schemas.microsoft.com/office/2007/relationships/hdphoto" Target="../media/hdphoto9.wdp"/><Relationship Id="rId10"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32.png"/><Relationship Id="rId1" Type="http://schemas.openxmlformats.org/officeDocument/2006/relationships/slideLayout" Target="../slideLayouts/slideLayout6.xml"/><Relationship Id="rId2" Type="http://schemas.openxmlformats.org/officeDocument/2006/relationships/notesSlide" Target="../notesSlides/notesSlide1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 Id="rId3" Type="http://schemas.openxmlformats.org/officeDocument/2006/relationships/image" Target="../media/image33.png"/></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9.png"/><Relationship Id="rId5" Type="http://schemas.microsoft.com/office/2007/relationships/hdphoto" Target="../media/hdphoto10.wdp"/><Relationship Id="rId6" Type="http://schemas.openxmlformats.org/officeDocument/2006/relationships/image" Target="../media/image28.png"/><Relationship Id="rId7" Type="http://schemas.openxmlformats.org/officeDocument/2006/relationships/image" Target="../media/image10.jpg"/><Relationship Id="rId8" Type="http://schemas.openxmlformats.org/officeDocument/2006/relationships/image" Target="../media/image11.jpg"/><Relationship Id="rId1" Type="http://schemas.openxmlformats.org/officeDocument/2006/relationships/slideLayout" Target="../slideLayouts/slideLayout6.xml"/><Relationship Id="rId2" Type="http://schemas.openxmlformats.org/officeDocument/2006/relationships/notesSlide" Target="../notesSlides/notesSlide1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 Id="rId3"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32.png"/><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32.png"/><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2.xml"/><Relationship Id="rId4" Type="http://schemas.openxmlformats.org/officeDocument/2006/relationships/diagramLayout" Target="../diagrams/layout2.xml"/><Relationship Id="rId5" Type="http://schemas.openxmlformats.org/officeDocument/2006/relationships/diagramQuickStyle" Target="../diagrams/quickStyle2.xml"/><Relationship Id="rId6" Type="http://schemas.openxmlformats.org/officeDocument/2006/relationships/diagramColors" Target="../diagrams/colors2.xml"/><Relationship Id="rId7" Type="http://schemas.microsoft.com/office/2007/relationships/diagramDrawing" Target="../diagrams/drawing2.xml"/><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 Id="rId3" Type="http://schemas.openxmlformats.org/officeDocument/2006/relationships/image" Target="../media/image2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 Id="rId3" Type="http://schemas.openxmlformats.org/officeDocument/2006/relationships/chart" Target="../charts/char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chart" Target="../charts/char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4.xml.rels><?xml version="1.0" encoding="UTF-8" standalone="yes"?>
<Relationships xmlns="http://schemas.openxmlformats.org/package/2006/relationships"><Relationship Id="rId3" Type="http://schemas.openxmlformats.org/officeDocument/2006/relationships/image" Target="../media/image9.jpg"/><Relationship Id="rId4" Type="http://schemas.openxmlformats.org/officeDocument/2006/relationships/image" Target="../media/image10.jpg"/><Relationship Id="rId5" Type="http://schemas.openxmlformats.org/officeDocument/2006/relationships/image" Target="../media/image11.jpg"/><Relationship Id="rId6" Type="http://schemas.openxmlformats.org/officeDocument/2006/relationships/image" Target="../media/image12.png"/><Relationship Id="rId7" Type="http://schemas.openxmlformats.org/officeDocument/2006/relationships/image" Target="../media/image13.png"/><Relationship Id="rId8" Type="http://schemas.openxmlformats.org/officeDocument/2006/relationships/image" Target="../media/image14.jpg"/><Relationship Id="rId9" Type="http://schemas.openxmlformats.org/officeDocument/2006/relationships/image" Target="../media/image15.png"/><Relationship Id="rId10" Type="http://schemas.microsoft.com/office/2007/relationships/hdphoto" Target="../media/hdphoto1.wdp"/><Relationship Id="rId1" Type="http://schemas.openxmlformats.org/officeDocument/2006/relationships/slideLayout" Target="../slideLayouts/slideLayout6.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36.JPG"/></Relationships>
</file>

<file path=ppt/slides/_rels/slide5.xml.rels><?xml version="1.0" encoding="UTF-8" standalone="yes"?>
<Relationships xmlns="http://schemas.openxmlformats.org/package/2006/relationships"><Relationship Id="rId11" Type="http://schemas.openxmlformats.org/officeDocument/2006/relationships/image" Target="../media/image13.png"/><Relationship Id="rId12" Type="http://schemas.openxmlformats.org/officeDocument/2006/relationships/image" Target="../media/image14.jpg"/><Relationship Id="rId13" Type="http://schemas.openxmlformats.org/officeDocument/2006/relationships/image" Target="../media/image15.png"/><Relationship Id="rId14" Type="http://schemas.microsoft.com/office/2007/relationships/hdphoto" Target="../media/hdphoto2.wdp"/><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16.jpg"/><Relationship Id="rId4" Type="http://schemas.openxmlformats.org/officeDocument/2006/relationships/image" Target="../media/image17.gif"/><Relationship Id="rId5" Type="http://schemas.openxmlformats.org/officeDocument/2006/relationships/image" Target="../media/image18.png"/><Relationship Id="rId6" Type="http://schemas.openxmlformats.org/officeDocument/2006/relationships/image" Target="../media/image19.jpg"/><Relationship Id="rId7" Type="http://schemas.openxmlformats.org/officeDocument/2006/relationships/image" Target="../media/image10.jpg"/><Relationship Id="rId8" Type="http://schemas.openxmlformats.org/officeDocument/2006/relationships/image" Target="../media/image11.jpg"/><Relationship Id="rId9" Type="http://schemas.openxmlformats.org/officeDocument/2006/relationships/image" Target="../media/image9.jpg"/><Relationship Id="rId10"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9.jpg"/><Relationship Id="rId5" Type="http://schemas.openxmlformats.org/officeDocument/2006/relationships/image" Target="../media/image10.jpg"/><Relationship Id="rId6" Type="http://schemas.openxmlformats.org/officeDocument/2006/relationships/image" Target="../media/image11.jpg"/><Relationship Id="rId7" Type="http://schemas.openxmlformats.org/officeDocument/2006/relationships/image" Target="../media/image12.png"/><Relationship Id="rId8" Type="http://schemas.openxmlformats.org/officeDocument/2006/relationships/image" Target="../media/image13.png"/><Relationship Id="rId9" Type="http://schemas.openxmlformats.org/officeDocument/2006/relationships/image" Target="../media/image14.jpg"/><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1" Type="http://schemas.microsoft.com/office/2007/relationships/hdphoto" Target="../media/hdphoto4.wdp"/><Relationship Id="rId12" Type="http://schemas.openxmlformats.org/officeDocument/2006/relationships/image" Target="../media/image12.png"/><Relationship Id="rId13" Type="http://schemas.openxmlformats.org/officeDocument/2006/relationships/image" Target="../media/image13.png"/><Relationship Id="rId14" Type="http://schemas.openxmlformats.org/officeDocument/2006/relationships/image" Target="../media/image26.png"/><Relationship Id="rId15" Type="http://schemas.openxmlformats.org/officeDocument/2006/relationships/image" Target="../media/image27.png"/><Relationship Id="rId16" Type="http://schemas.openxmlformats.org/officeDocument/2006/relationships/image" Target="../media/image14.jpg"/><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21.png"/><Relationship Id="rId4" Type="http://schemas.openxmlformats.org/officeDocument/2006/relationships/image" Target="../media/image22.png"/><Relationship Id="rId5" Type="http://schemas.openxmlformats.org/officeDocument/2006/relationships/image" Target="../media/image23.png"/><Relationship Id="rId6" Type="http://schemas.openxmlformats.org/officeDocument/2006/relationships/image" Target="../media/image24.jpg"/><Relationship Id="rId7" Type="http://schemas.openxmlformats.org/officeDocument/2006/relationships/image" Target="../media/image25.png"/><Relationship Id="rId8" Type="http://schemas.openxmlformats.org/officeDocument/2006/relationships/image" Target="../media/image20.png"/><Relationship Id="rId9" Type="http://schemas.openxmlformats.org/officeDocument/2006/relationships/image" Target="../media/image15.png"/><Relationship Id="rId10" Type="http://schemas.microsoft.com/office/2007/relationships/hdphoto" Target="../media/hdphoto3.wdp"/></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5.png"/><Relationship Id="rId5" Type="http://schemas.openxmlformats.org/officeDocument/2006/relationships/image" Target="../media/image21.png"/><Relationship Id="rId6" Type="http://schemas.openxmlformats.org/officeDocument/2006/relationships/image" Target="../media/image15.png"/><Relationship Id="rId7" Type="http://schemas.microsoft.com/office/2007/relationships/hdphoto" Target="../media/hdphoto5.wdp"/><Relationship Id="rId8" Type="http://schemas.microsoft.com/office/2007/relationships/hdphoto" Target="../media/hdphoto6.wdp"/><Relationship Id="rId1" Type="http://schemas.openxmlformats.org/officeDocument/2006/relationships/slideLayout" Target="../slideLayouts/slideLayout6.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0.png"/><Relationship Id="rId5" Type="http://schemas.openxmlformats.org/officeDocument/2006/relationships/image" Target="../media/image14.jpg"/><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kumimoji="1" lang="en-US" altLang="ja-JP" dirty="0" smtClean="0"/>
              <a:t>A Virtual Cluster Manager using a Hierarchical Model for Cloud Infrastructure</a:t>
            </a:r>
            <a:endParaRPr kumimoji="1" lang="ja-JP" altLang="en-US" dirty="0"/>
          </a:p>
        </p:txBody>
      </p:sp>
      <p:sp>
        <p:nvSpPr>
          <p:cNvPr id="3" name="Subtitle 2"/>
          <p:cNvSpPr>
            <a:spLocks noGrp="1"/>
          </p:cNvSpPr>
          <p:nvPr>
            <p:ph type="subTitle" idx="1"/>
          </p:nvPr>
        </p:nvSpPr>
        <p:spPr/>
        <p:txBody>
          <a:bodyPr>
            <a:normAutofit/>
          </a:bodyPr>
          <a:lstStyle/>
          <a:p>
            <a:r>
              <a:rPr kumimoji="1" lang="en-US" altLang="ja-JP" sz="2800" dirty="0" smtClean="0"/>
              <a:t>Pongsakorn U-chupala</a:t>
            </a:r>
          </a:p>
          <a:p>
            <a:r>
              <a:rPr lang="en-US" altLang="ja-JP" sz="2800" dirty="0" smtClean="0"/>
              <a:t>Kasetsart University</a:t>
            </a:r>
            <a:endParaRPr kumimoji="1" lang="ja-JP" altLang="en-US" sz="2800" dirty="0"/>
          </a:p>
        </p:txBody>
      </p:sp>
    </p:spTree>
    <p:extLst>
      <p:ext uri="{BB962C8B-B14F-4D97-AF65-F5344CB8AC3E}">
        <p14:creationId xmlns:p14="http://schemas.microsoft.com/office/powerpoint/2010/main" val="11171750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en-US" altLang="ja-JP" dirty="0" smtClean="0"/>
              <a:t>Virtual Cluster (VC)</a:t>
            </a:r>
            <a:endParaRPr kumimoji="1" lang="ja-JP" altLang="en-US" dirty="0"/>
          </a:p>
        </p:txBody>
      </p:sp>
      <p:sp>
        <p:nvSpPr>
          <p:cNvPr id="7" name="Rounded Rectangle 6"/>
          <p:cNvSpPr/>
          <p:nvPr/>
        </p:nvSpPr>
        <p:spPr>
          <a:xfrm>
            <a:off x="452200" y="1163450"/>
            <a:ext cx="8320877" cy="4722126"/>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ja-JP" altLang="en-US" dirty="0"/>
          </a:p>
        </p:txBody>
      </p:sp>
      <p:grpSp>
        <p:nvGrpSpPr>
          <p:cNvPr id="44" name="Group 43"/>
          <p:cNvGrpSpPr/>
          <p:nvPr/>
        </p:nvGrpSpPr>
        <p:grpSpPr>
          <a:xfrm>
            <a:off x="980367" y="1331703"/>
            <a:ext cx="1093794" cy="1774113"/>
            <a:chOff x="1003630" y="1657823"/>
            <a:chExt cx="1093794" cy="1774113"/>
          </a:xfrm>
        </p:grpSpPr>
        <p:pic>
          <p:nvPicPr>
            <p:cNvPr id="9" name="Picture 8" descr="image_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1762" y="2229856"/>
              <a:ext cx="766326" cy="1202080"/>
            </a:xfrm>
            <a:prstGeom prst="rect">
              <a:avLst/>
            </a:prstGeom>
            <a:effectLst>
              <a:glow rad="228600">
                <a:schemeClr val="accent1">
                  <a:satMod val="175000"/>
                  <a:alpha val="40000"/>
                </a:schemeClr>
              </a:glow>
              <a:outerShdw blurRad="38100" dist="25400" dir="5400000" algn="br"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pic>
        <p:sp>
          <p:nvSpPr>
            <p:cNvPr id="8" name="TextBox 7"/>
            <p:cNvSpPr txBox="1"/>
            <p:nvPr/>
          </p:nvSpPr>
          <p:spPr>
            <a:xfrm>
              <a:off x="1003630" y="1657823"/>
              <a:ext cx="1093794" cy="369332"/>
            </a:xfrm>
            <a:prstGeom prst="rect">
              <a:avLst/>
            </a:prstGeom>
          </p:spPr>
          <p:style>
            <a:lnRef idx="3">
              <a:schemeClr val="lt1"/>
            </a:lnRef>
            <a:fillRef idx="1">
              <a:schemeClr val="accent1"/>
            </a:fillRef>
            <a:effectRef idx="1">
              <a:schemeClr val="accent1"/>
            </a:effectRef>
            <a:fontRef idx="minor">
              <a:schemeClr val="lt1"/>
            </a:fontRef>
          </p:style>
          <p:txBody>
            <a:bodyPr wrap="none" rtlCol="0">
              <a:spAutoFit/>
            </a:bodyPr>
            <a:lstStyle/>
            <a:p>
              <a:r>
                <a:rPr lang="en-US" altLang="ja-JP" dirty="0" smtClean="0"/>
                <a:t>Worker 0</a:t>
              </a:r>
              <a:endParaRPr kumimoji="1" lang="ja-JP" altLang="en-US" dirty="0"/>
            </a:p>
          </p:txBody>
        </p:sp>
      </p:grpSp>
      <p:grpSp>
        <p:nvGrpSpPr>
          <p:cNvPr id="45" name="Group 44"/>
          <p:cNvGrpSpPr/>
          <p:nvPr/>
        </p:nvGrpSpPr>
        <p:grpSpPr>
          <a:xfrm>
            <a:off x="2357652" y="1530632"/>
            <a:ext cx="1093794" cy="1792024"/>
            <a:chOff x="2537284" y="1657823"/>
            <a:chExt cx="1093794" cy="1792024"/>
          </a:xfrm>
        </p:grpSpPr>
        <p:pic>
          <p:nvPicPr>
            <p:cNvPr id="11" name="Picture 10" descr="image_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02352" y="2229856"/>
              <a:ext cx="777744" cy="1219991"/>
            </a:xfrm>
            <a:prstGeom prst="rect">
              <a:avLst/>
            </a:prstGeom>
            <a:effectLst>
              <a:glow rad="228600">
                <a:schemeClr val="accent1">
                  <a:satMod val="175000"/>
                  <a:alpha val="40000"/>
                </a:schemeClr>
              </a:glow>
              <a:outerShdw blurRad="38100" dist="25400" dir="5400000" algn="br"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pic>
        <p:sp>
          <p:nvSpPr>
            <p:cNvPr id="15" name="TextBox 14"/>
            <p:cNvSpPr txBox="1"/>
            <p:nvPr/>
          </p:nvSpPr>
          <p:spPr>
            <a:xfrm>
              <a:off x="2537284" y="1657823"/>
              <a:ext cx="1093794" cy="369332"/>
            </a:xfrm>
            <a:prstGeom prst="rect">
              <a:avLst/>
            </a:prstGeom>
          </p:spPr>
          <p:style>
            <a:lnRef idx="3">
              <a:schemeClr val="lt1"/>
            </a:lnRef>
            <a:fillRef idx="1">
              <a:schemeClr val="accent1"/>
            </a:fillRef>
            <a:effectRef idx="1">
              <a:schemeClr val="accent1"/>
            </a:effectRef>
            <a:fontRef idx="minor">
              <a:schemeClr val="lt1"/>
            </a:fontRef>
          </p:style>
          <p:txBody>
            <a:bodyPr wrap="none" rtlCol="0">
              <a:spAutoFit/>
            </a:bodyPr>
            <a:lstStyle/>
            <a:p>
              <a:r>
                <a:rPr lang="en-US" altLang="ja-JP" dirty="0" smtClean="0"/>
                <a:t>Worker 1</a:t>
              </a:r>
              <a:endParaRPr kumimoji="1" lang="ja-JP" altLang="en-US" dirty="0"/>
            </a:p>
          </p:txBody>
        </p:sp>
      </p:grpSp>
      <p:grpSp>
        <p:nvGrpSpPr>
          <p:cNvPr id="46" name="Group 45"/>
          <p:cNvGrpSpPr/>
          <p:nvPr/>
        </p:nvGrpSpPr>
        <p:grpSpPr>
          <a:xfrm>
            <a:off x="3631078" y="1214958"/>
            <a:ext cx="1093794" cy="1789874"/>
            <a:chOff x="4017222" y="1659973"/>
            <a:chExt cx="1093794" cy="1789874"/>
          </a:xfrm>
        </p:grpSpPr>
        <p:pic>
          <p:nvPicPr>
            <p:cNvPr id="10" name="Picture 9" descr="image_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24181" y="2247767"/>
              <a:ext cx="766326" cy="1202080"/>
            </a:xfrm>
            <a:prstGeom prst="rect">
              <a:avLst/>
            </a:prstGeom>
            <a:effectLst>
              <a:glow rad="228600">
                <a:schemeClr val="accent1">
                  <a:satMod val="175000"/>
                  <a:alpha val="40000"/>
                </a:schemeClr>
              </a:glow>
              <a:outerShdw blurRad="38100" dist="25400" dir="5400000" algn="br"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pic>
        <p:sp>
          <p:nvSpPr>
            <p:cNvPr id="16" name="TextBox 15"/>
            <p:cNvSpPr txBox="1"/>
            <p:nvPr/>
          </p:nvSpPr>
          <p:spPr>
            <a:xfrm>
              <a:off x="4017222" y="1659973"/>
              <a:ext cx="1093794" cy="369332"/>
            </a:xfrm>
            <a:prstGeom prst="rect">
              <a:avLst/>
            </a:prstGeom>
          </p:spPr>
          <p:style>
            <a:lnRef idx="3">
              <a:schemeClr val="lt1"/>
            </a:lnRef>
            <a:fillRef idx="1">
              <a:schemeClr val="accent1"/>
            </a:fillRef>
            <a:effectRef idx="1">
              <a:schemeClr val="accent1"/>
            </a:effectRef>
            <a:fontRef idx="minor">
              <a:schemeClr val="lt1"/>
            </a:fontRef>
          </p:style>
          <p:txBody>
            <a:bodyPr wrap="none" rtlCol="0">
              <a:spAutoFit/>
            </a:bodyPr>
            <a:lstStyle/>
            <a:p>
              <a:r>
                <a:rPr lang="en-US" altLang="ja-JP" dirty="0" smtClean="0"/>
                <a:t>Worker 2</a:t>
              </a:r>
              <a:endParaRPr kumimoji="1" lang="ja-JP" altLang="en-US" dirty="0"/>
            </a:p>
          </p:txBody>
        </p:sp>
      </p:grpSp>
      <p:grpSp>
        <p:nvGrpSpPr>
          <p:cNvPr id="43" name="Group 42"/>
          <p:cNvGrpSpPr/>
          <p:nvPr/>
        </p:nvGrpSpPr>
        <p:grpSpPr>
          <a:xfrm>
            <a:off x="4598139" y="4025560"/>
            <a:ext cx="1885756" cy="1496920"/>
            <a:chOff x="4598139" y="4025560"/>
            <a:chExt cx="1885756" cy="1496920"/>
          </a:xfrm>
        </p:grpSpPr>
        <p:pic>
          <p:nvPicPr>
            <p:cNvPr id="14" name="Picture 13" descr="image_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98139" y="4025560"/>
              <a:ext cx="766326" cy="1202080"/>
            </a:xfrm>
            <a:prstGeom prst="rect">
              <a:avLst/>
            </a:prstGeom>
            <a:effectLst>
              <a:glow rad="228600">
                <a:schemeClr val="accent5">
                  <a:satMod val="175000"/>
                  <a:alpha val="40000"/>
                </a:schemeClr>
              </a:glow>
              <a:outerShdw blurRad="38100" dist="25400" dir="5400000" algn="br" rotWithShape="0">
                <a:srgbClr val="000000">
                  <a:alpha val="50000"/>
                </a:srgbClr>
              </a:outerShdw>
            </a:effectLst>
          </p:spPr>
          <p:style>
            <a:lnRef idx="1">
              <a:schemeClr val="accent6"/>
            </a:lnRef>
            <a:fillRef idx="3">
              <a:schemeClr val="accent6"/>
            </a:fillRef>
            <a:effectRef idx="2">
              <a:schemeClr val="accent6"/>
            </a:effectRef>
            <a:fontRef idx="minor">
              <a:schemeClr val="lt1"/>
            </a:fontRef>
          </p:style>
        </p:pic>
        <p:sp>
          <p:nvSpPr>
            <p:cNvPr id="17" name="TextBox 16"/>
            <p:cNvSpPr txBox="1"/>
            <p:nvPr/>
          </p:nvSpPr>
          <p:spPr>
            <a:xfrm>
              <a:off x="5616425" y="5153148"/>
              <a:ext cx="867470" cy="369332"/>
            </a:xfrm>
            <a:prstGeom prst="rect">
              <a:avLst/>
            </a:prstGeom>
          </p:spPr>
          <p:style>
            <a:lnRef idx="3">
              <a:schemeClr val="lt1"/>
            </a:lnRef>
            <a:fillRef idx="1">
              <a:schemeClr val="accent4"/>
            </a:fillRef>
            <a:effectRef idx="1">
              <a:schemeClr val="accent4"/>
            </a:effectRef>
            <a:fontRef idx="minor">
              <a:schemeClr val="lt1"/>
            </a:fontRef>
          </p:style>
          <p:txBody>
            <a:bodyPr wrap="none" rtlCol="0">
              <a:spAutoFit/>
            </a:bodyPr>
            <a:lstStyle/>
            <a:p>
              <a:r>
                <a:rPr lang="en-US" altLang="ja-JP" dirty="0" smtClean="0"/>
                <a:t>Master</a:t>
              </a:r>
              <a:endParaRPr kumimoji="1" lang="ja-JP" altLang="en-US" dirty="0"/>
            </a:p>
          </p:txBody>
        </p:sp>
      </p:grpSp>
      <p:grpSp>
        <p:nvGrpSpPr>
          <p:cNvPr id="68" name="Group 67"/>
          <p:cNvGrpSpPr/>
          <p:nvPr/>
        </p:nvGrpSpPr>
        <p:grpSpPr>
          <a:xfrm>
            <a:off x="1984826" y="2403792"/>
            <a:ext cx="6350722" cy="2608527"/>
            <a:chOff x="1984826" y="2403792"/>
            <a:chExt cx="6350722" cy="2608527"/>
          </a:xfrm>
        </p:grpSpPr>
        <p:cxnSp>
          <p:nvCxnSpPr>
            <p:cNvPr id="54" name="Elbow Connector 53"/>
            <p:cNvCxnSpPr>
              <a:endCxn id="9" idx="3"/>
            </p:cNvCxnSpPr>
            <p:nvPr/>
          </p:nvCxnSpPr>
          <p:spPr>
            <a:xfrm rot="10800000">
              <a:off x="1984826" y="2504777"/>
              <a:ext cx="4637005" cy="2171595"/>
            </a:xfrm>
            <a:prstGeom prst="bentConnector3">
              <a:avLst>
                <a:gd name="adj1" fmla="val 17475"/>
              </a:avLst>
            </a:prstGeom>
          </p:spPr>
          <p:style>
            <a:lnRef idx="2">
              <a:schemeClr val="accent6"/>
            </a:lnRef>
            <a:fillRef idx="0">
              <a:schemeClr val="accent6"/>
            </a:fillRef>
            <a:effectRef idx="1">
              <a:schemeClr val="accent6"/>
            </a:effectRef>
            <a:fontRef idx="minor">
              <a:schemeClr val="tx1"/>
            </a:fontRef>
          </p:style>
        </p:cxnSp>
        <p:cxnSp>
          <p:nvCxnSpPr>
            <p:cNvPr id="30" name="Elbow Connector 29"/>
            <p:cNvCxnSpPr>
              <a:stCxn id="12" idx="2"/>
              <a:endCxn id="10" idx="3"/>
            </p:cNvCxnSpPr>
            <p:nvPr/>
          </p:nvCxnSpPr>
          <p:spPr>
            <a:xfrm rot="10800000">
              <a:off x="4604364" y="2403792"/>
              <a:ext cx="1827991" cy="2273992"/>
            </a:xfrm>
            <a:prstGeom prst="bentConnector3">
              <a:avLst>
                <a:gd name="adj1" fmla="val 33251"/>
              </a:avLst>
            </a:prstGeom>
          </p:spPr>
          <p:style>
            <a:lnRef idx="2">
              <a:schemeClr val="accent6"/>
            </a:lnRef>
            <a:fillRef idx="0">
              <a:schemeClr val="accent6"/>
            </a:fillRef>
            <a:effectRef idx="1">
              <a:schemeClr val="accent6"/>
            </a:effectRef>
            <a:fontRef idx="minor">
              <a:schemeClr val="tx1"/>
            </a:fontRef>
          </p:style>
        </p:cxnSp>
        <p:cxnSp>
          <p:nvCxnSpPr>
            <p:cNvPr id="35" name="Elbow Connector 34"/>
            <p:cNvCxnSpPr>
              <a:stCxn id="12" idx="2"/>
              <a:endCxn id="11" idx="3"/>
            </p:cNvCxnSpPr>
            <p:nvPr/>
          </p:nvCxnSpPr>
          <p:spPr>
            <a:xfrm rot="10800000">
              <a:off x="3300464" y="2712662"/>
              <a:ext cx="3131890" cy="1965123"/>
            </a:xfrm>
            <a:prstGeom prst="bentConnector3">
              <a:avLst>
                <a:gd name="adj1" fmla="val 18500"/>
              </a:avLst>
            </a:prstGeom>
          </p:spPr>
          <p:style>
            <a:lnRef idx="2">
              <a:schemeClr val="accent6"/>
            </a:lnRef>
            <a:fillRef idx="0">
              <a:schemeClr val="accent6"/>
            </a:fillRef>
            <a:effectRef idx="1">
              <a:schemeClr val="accent6"/>
            </a:effectRef>
            <a:fontRef idx="minor">
              <a:schemeClr val="tx1"/>
            </a:fontRef>
          </p:style>
        </p:cxnSp>
        <p:grpSp>
          <p:nvGrpSpPr>
            <p:cNvPr id="50" name="Group 49"/>
            <p:cNvGrpSpPr/>
            <p:nvPr/>
          </p:nvGrpSpPr>
          <p:grpSpPr>
            <a:xfrm>
              <a:off x="5364466" y="3431936"/>
              <a:ext cx="2971082" cy="1580383"/>
              <a:chOff x="5416007" y="3097234"/>
              <a:chExt cx="2971082" cy="1580383"/>
            </a:xfrm>
          </p:grpSpPr>
          <p:sp>
            <p:nvSpPr>
              <p:cNvPr id="12" name="Oval 11"/>
              <p:cNvSpPr/>
              <p:nvPr/>
            </p:nvSpPr>
            <p:spPr>
              <a:xfrm>
                <a:off x="6483895" y="4008546"/>
                <a:ext cx="1903194" cy="669071"/>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altLang="ja-JP" dirty="0" smtClean="0"/>
                  <a:t>Shared File System</a:t>
                </a:r>
                <a:endParaRPr kumimoji="1" lang="ja-JP" altLang="en-US" dirty="0"/>
              </a:p>
            </p:txBody>
          </p:sp>
          <p:cxnSp>
            <p:nvCxnSpPr>
              <p:cNvPr id="27" name="Elbow Connector 26"/>
              <p:cNvCxnSpPr>
                <a:stCxn id="33" idx="2"/>
                <a:endCxn id="12" idx="0"/>
              </p:cNvCxnSpPr>
              <p:nvPr/>
            </p:nvCxnSpPr>
            <p:spPr>
              <a:xfrm rot="16200000" flipH="1">
                <a:off x="6607731" y="3180784"/>
                <a:ext cx="893401" cy="762122"/>
              </a:xfrm>
              <a:prstGeom prst="bentConnector3">
                <a:avLst/>
              </a:prstGeom>
            </p:spPr>
            <p:style>
              <a:lnRef idx="2">
                <a:schemeClr val="accent6"/>
              </a:lnRef>
              <a:fillRef idx="0">
                <a:schemeClr val="accent6"/>
              </a:fillRef>
              <a:effectRef idx="1">
                <a:schemeClr val="accent6"/>
              </a:effectRef>
              <a:fontRef idx="minor">
                <a:schemeClr val="tx1"/>
              </a:fontRef>
            </p:style>
          </p:cxnSp>
          <p:cxnSp>
            <p:nvCxnSpPr>
              <p:cNvPr id="29" name="Elbow Connector 28"/>
              <p:cNvCxnSpPr>
                <a:stCxn id="13" idx="2"/>
              </p:cNvCxnSpPr>
              <p:nvPr/>
            </p:nvCxnSpPr>
            <p:spPr>
              <a:xfrm rot="5400000">
                <a:off x="7257775" y="3274952"/>
                <a:ext cx="911310" cy="555874"/>
              </a:xfrm>
              <a:prstGeom prst="bentConnector3">
                <a:avLst/>
              </a:prstGeom>
            </p:spPr>
            <p:style>
              <a:lnRef idx="2">
                <a:schemeClr val="accent6"/>
              </a:lnRef>
              <a:fillRef idx="0">
                <a:schemeClr val="accent6"/>
              </a:fillRef>
              <a:effectRef idx="1">
                <a:schemeClr val="accent6"/>
              </a:effectRef>
              <a:fontRef idx="minor">
                <a:schemeClr val="tx1"/>
              </a:fontRef>
            </p:style>
          </p:cxnSp>
          <p:cxnSp>
            <p:nvCxnSpPr>
              <p:cNvPr id="31" name="Elbow Connector 30"/>
              <p:cNvCxnSpPr>
                <a:stCxn id="12" idx="2"/>
                <a:endCxn id="14" idx="3"/>
              </p:cNvCxnSpPr>
              <p:nvPr/>
            </p:nvCxnSpPr>
            <p:spPr>
              <a:xfrm rot="10800000">
                <a:off x="5416007" y="4291898"/>
                <a:ext cx="1067889" cy="51184"/>
              </a:xfrm>
              <a:prstGeom prst="bentConnector3">
                <a:avLst/>
              </a:prstGeom>
            </p:spPr>
            <p:style>
              <a:lnRef idx="2">
                <a:schemeClr val="accent6"/>
              </a:lnRef>
              <a:fillRef idx="0">
                <a:schemeClr val="accent6"/>
              </a:fillRef>
              <a:effectRef idx="1">
                <a:schemeClr val="accent6"/>
              </a:effectRef>
              <a:fontRef idx="minor">
                <a:schemeClr val="tx1"/>
              </a:fontRef>
            </p:style>
          </p:cxnSp>
        </p:grpSp>
      </p:grpSp>
      <p:grpSp>
        <p:nvGrpSpPr>
          <p:cNvPr id="47" name="Group 46"/>
          <p:cNvGrpSpPr/>
          <p:nvPr/>
        </p:nvGrpSpPr>
        <p:grpSpPr>
          <a:xfrm>
            <a:off x="6050160" y="1659973"/>
            <a:ext cx="1093794" cy="1789874"/>
            <a:chOff x="6050160" y="1659973"/>
            <a:chExt cx="1093794" cy="1789874"/>
          </a:xfrm>
        </p:grpSpPr>
        <p:pic>
          <p:nvPicPr>
            <p:cNvPr id="33" name="Picture 32" descr="image_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38666" y="2247767"/>
              <a:ext cx="766326" cy="1202080"/>
            </a:xfrm>
            <a:prstGeom prst="rect">
              <a:avLst/>
            </a:prstGeom>
            <a:effectLst>
              <a:glow rad="228600">
                <a:schemeClr val="accent6">
                  <a:satMod val="175000"/>
                  <a:alpha val="40000"/>
                </a:schemeClr>
              </a:glow>
              <a:outerShdw blurRad="38100" dist="25400" dir="5400000" algn="br" rotWithShape="0">
                <a:srgbClr val="000000">
                  <a:alpha val="50000"/>
                </a:srgbClr>
              </a:outerShdw>
            </a:effectLst>
          </p:spPr>
          <p:style>
            <a:lnRef idx="1">
              <a:schemeClr val="accent6"/>
            </a:lnRef>
            <a:fillRef idx="3">
              <a:schemeClr val="accent6"/>
            </a:fillRef>
            <a:effectRef idx="2">
              <a:schemeClr val="accent6"/>
            </a:effectRef>
            <a:fontRef idx="minor">
              <a:schemeClr val="lt1"/>
            </a:fontRef>
          </p:style>
        </p:pic>
        <p:sp>
          <p:nvSpPr>
            <p:cNvPr id="18" name="TextBox 17"/>
            <p:cNvSpPr txBox="1"/>
            <p:nvPr/>
          </p:nvSpPr>
          <p:spPr>
            <a:xfrm>
              <a:off x="6050160" y="1659973"/>
              <a:ext cx="1093794" cy="369332"/>
            </a:xfrm>
            <a:prstGeom prst="rect">
              <a:avLst/>
            </a:prstGeom>
          </p:spPr>
          <p:style>
            <a:lnRef idx="3">
              <a:schemeClr val="lt1"/>
            </a:lnRef>
            <a:fillRef idx="1">
              <a:schemeClr val="accent6"/>
            </a:fillRef>
            <a:effectRef idx="1">
              <a:schemeClr val="accent6"/>
            </a:effectRef>
            <a:fontRef idx="minor">
              <a:schemeClr val="lt1"/>
            </a:fontRef>
          </p:style>
          <p:txBody>
            <a:bodyPr wrap="none" rtlCol="0">
              <a:spAutoFit/>
            </a:bodyPr>
            <a:lstStyle/>
            <a:p>
              <a:r>
                <a:rPr lang="en-US" altLang="ja-JP" dirty="0" smtClean="0"/>
                <a:t>Storage 0</a:t>
              </a:r>
              <a:endParaRPr kumimoji="1" lang="ja-JP" altLang="en-US" dirty="0"/>
            </a:p>
          </p:txBody>
        </p:sp>
      </p:grpSp>
      <p:grpSp>
        <p:nvGrpSpPr>
          <p:cNvPr id="48" name="Group 47"/>
          <p:cNvGrpSpPr/>
          <p:nvPr/>
        </p:nvGrpSpPr>
        <p:grpSpPr>
          <a:xfrm>
            <a:off x="7362819" y="1659973"/>
            <a:ext cx="1093794" cy="1771963"/>
            <a:chOff x="7362819" y="1659973"/>
            <a:chExt cx="1093794" cy="1771963"/>
          </a:xfrm>
        </p:grpSpPr>
        <p:pic>
          <p:nvPicPr>
            <p:cNvPr id="13" name="Picture 12" descr="image_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56663" y="2229856"/>
              <a:ext cx="766326" cy="1202080"/>
            </a:xfrm>
            <a:prstGeom prst="rect">
              <a:avLst/>
            </a:prstGeom>
            <a:effectLst>
              <a:glow rad="228600">
                <a:schemeClr val="accent6">
                  <a:satMod val="175000"/>
                  <a:alpha val="40000"/>
                </a:schemeClr>
              </a:glow>
              <a:outerShdw blurRad="38100" dist="25400" dir="5400000" algn="br" rotWithShape="0">
                <a:srgbClr val="000000">
                  <a:alpha val="50000"/>
                </a:srgbClr>
              </a:outerShdw>
            </a:effectLst>
          </p:spPr>
          <p:style>
            <a:lnRef idx="1">
              <a:schemeClr val="accent6"/>
            </a:lnRef>
            <a:fillRef idx="3">
              <a:schemeClr val="accent6"/>
            </a:fillRef>
            <a:effectRef idx="2">
              <a:schemeClr val="accent6"/>
            </a:effectRef>
            <a:fontRef idx="minor">
              <a:schemeClr val="lt1"/>
            </a:fontRef>
          </p:style>
        </p:pic>
        <p:sp>
          <p:nvSpPr>
            <p:cNvPr id="19" name="TextBox 18"/>
            <p:cNvSpPr txBox="1"/>
            <p:nvPr/>
          </p:nvSpPr>
          <p:spPr>
            <a:xfrm>
              <a:off x="7362819" y="1659973"/>
              <a:ext cx="1093794" cy="369332"/>
            </a:xfrm>
            <a:prstGeom prst="rect">
              <a:avLst/>
            </a:prstGeom>
          </p:spPr>
          <p:style>
            <a:lnRef idx="3">
              <a:schemeClr val="lt1"/>
            </a:lnRef>
            <a:fillRef idx="1">
              <a:schemeClr val="accent6"/>
            </a:fillRef>
            <a:effectRef idx="1">
              <a:schemeClr val="accent6"/>
            </a:effectRef>
            <a:fontRef idx="minor">
              <a:schemeClr val="lt1"/>
            </a:fontRef>
          </p:style>
          <p:txBody>
            <a:bodyPr wrap="none" rtlCol="0">
              <a:spAutoFit/>
            </a:bodyPr>
            <a:lstStyle/>
            <a:p>
              <a:r>
                <a:rPr lang="en-US" altLang="ja-JP" dirty="0" smtClean="0"/>
                <a:t>Storage 1</a:t>
              </a:r>
              <a:endParaRPr kumimoji="1" lang="ja-JP" altLang="en-US" dirty="0"/>
            </a:p>
          </p:txBody>
        </p:sp>
      </p:grpSp>
      <p:grpSp>
        <p:nvGrpSpPr>
          <p:cNvPr id="49" name="Group 48"/>
          <p:cNvGrpSpPr/>
          <p:nvPr/>
        </p:nvGrpSpPr>
        <p:grpSpPr>
          <a:xfrm>
            <a:off x="1601661" y="3004833"/>
            <a:ext cx="2919034" cy="1799496"/>
            <a:chOff x="1679105" y="2878121"/>
            <a:chExt cx="2919034" cy="1799496"/>
          </a:xfrm>
        </p:grpSpPr>
        <p:sp>
          <p:nvSpPr>
            <p:cNvPr id="24" name="Oval 23"/>
            <p:cNvSpPr/>
            <p:nvPr/>
          </p:nvSpPr>
          <p:spPr>
            <a:xfrm>
              <a:off x="1727884" y="4008546"/>
              <a:ext cx="1903194" cy="669071"/>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dirty="0" smtClean="0"/>
                <a:t>Worker Network</a:t>
              </a:r>
              <a:endParaRPr kumimoji="1" lang="ja-JP" altLang="en-US" dirty="0"/>
            </a:p>
          </p:txBody>
        </p:sp>
        <p:cxnSp>
          <p:nvCxnSpPr>
            <p:cNvPr id="34" name="Elbow Connector 33"/>
            <p:cNvCxnSpPr>
              <a:stCxn id="24" idx="6"/>
              <a:endCxn id="14" idx="1"/>
            </p:cNvCxnSpPr>
            <p:nvPr/>
          </p:nvCxnSpPr>
          <p:spPr>
            <a:xfrm>
              <a:off x="3631078" y="4343082"/>
              <a:ext cx="967061" cy="283518"/>
            </a:xfrm>
            <a:prstGeom prst="bentConnector3">
              <a:avLst/>
            </a:prstGeom>
          </p:spPr>
          <p:style>
            <a:lnRef idx="2">
              <a:schemeClr val="accent1"/>
            </a:lnRef>
            <a:fillRef idx="0">
              <a:schemeClr val="accent1"/>
            </a:fillRef>
            <a:effectRef idx="1">
              <a:schemeClr val="accent1"/>
            </a:effectRef>
            <a:fontRef idx="minor">
              <a:schemeClr val="tx1"/>
            </a:fontRef>
          </p:style>
        </p:cxnSp>
        <p:cxnSp>
          <p:nvCxnSpPr>
            <p:cNvPr id="36" name="Elbow Connector 35"/>
            <p:cNvCxnSpPr>
              <a:stCxn id="10" idx="2"/>
              <a:endCxn id="24" idx="0"/>
            </p:cNvCxnSpPr>
            <p:nvPr/>
          </p:nvCxnSpPr>
          <p:spPr>
            <a:xfrm rot="5400000">
              <a:off x="2923850" y="2633752"/>
              <a:ext cx="1130426" cy="1619163"/>
            </a:xfrm>
            <a:prstGeom prst="bentConnector3">
              <a:avLst>
                <a:gd name="adj1" fmla="val 64045"/>
              </a:avLst>
            </a:prstGeom>
          </p:spPr>
          <p:style>
            <a:lnRef idx="2">
              <a:schemeClr val="accent1"/>
            </a:lnRef>
            <a:fillRef idx="0">
              <a:schemeClr val="accent1"/>
            </a:fillRef>
            <a:effectRef idx="1">
              <a:schemeClr val="accent1"/>
            </a:effectRef>
            <a:fontRef idx="minor">
              <a:schemeClr val="tx1"/>
            </a:fontRef>
          </p:style>
        </p:cxnSp>
        <p:cxnSp>
          <p:nvCxnSpPr>
            <p:cNvPr id="38" name="Elbow Connector 37"/>
            <p:cNvCxnSpPr>
              <a:stCxn id="11" idx="2"/>
              <a:endCxn id="24" idx="0"/>
            </p:cNvCxnSpPr>
            <p:nvPr/>
          </p:nvCxnSpPr>
          <p:spPr>
            <a:xfrm rot="5400000">
              <a:off x="2427958" y="3447468"/>
              <a:ext cx="812602" cy="309555"/>
            </a:xfrm>
            <a:prstGeom prst="bentConnector3">
              <a:avLst/>
            </a:prstGeom>
          </p:spPr>
          <p:style>
            <a:lnRef idx="2">
              <a:schemeClr val="accent1"/>
            </a:lnRef>
            <a:fillRef idx="0">
              <a:schemeClr val="accent1"/>
            </a:fillRef>
            <a:effectRef idx="1">
              <a:schemeClr val="accent1"/>
            </a:effectRef>
            <a:fontRef idx="minor">
              <a:schemeClr val="tx1"/>
            </a:fontRef>
          </p:style>
        </p:cxnSp>
        <p:cxnSp>
          <p:nvCxnSpPr>
            <p:cNvPr id="40" name="Elbow Connector 39"/>
            <p:cNvCxnSpPr>
              <a:stCxn id="9" idx="2"/>
              <a:endCxn id="24" idx="0"/>
            </p:cNvCxnSpPr>
            <p:nvPr/>
          </p:nvCxnSpPr>
          <p:spPr>
            <a:xfrm rot="16200000" flipH="1">
              <a:off x="1664572" y="2993637"/>
              <a:ext cx="1029442" cy="1000375"/>
            </a:xfrm>
            <a:prstGeom prst="bentConnector3">
              <a:avLst>
                <a:gd name="adj1" fmla="val 61016"/>
              </a:avLst>
            </a:prstGeom>
          </p:spPr>
          <p:style>
            <a:lnRef idx="2">
              <a:schemeClr val="accent1"/>
            </a:lnRef>
            <a:fillRef idx="0">
              <a:schemeClr val="accent1"/>
            </a:fillRef>
            <a:effectRef idx="1">
              <a:schemeClr val="accent1"/>
            </a:effectRef>
            <a:fontRef idx="minor">
              <a:schemeClr val="tx1"/>
            </a:fontRef>
          </p:style>
        </p:cxnSp>
      </p:grpSp>
      <p:grpSp>
        <p:nvGrpSpPr>
          <p:cNvPr id="51" name="Group 50"/>
          <p:cNvGrpSpPr/>
          <p:nvPr/>
        </p:nvGrpSpPr>
        <p:grpSpPr>
          <a:xfrm>
            <a:off x="3855956" y="5227641"/>
            <a:ext cx="2246421" cy="1548141"/>
            <a:chOff x="3855956" y="5227641"/>
            <a:chExt cx="2246421" cy="1548141"/>
          </a:xfrm>
        </p:grpSpPr>
        <p:sp>
          <p:nvSpPr>
            <p:cNvPr id="3" name="Cloud 2"/>
            <p:cNvSpPr/>
            <p:nvPr/>
          </p:nvSpPr>
          <p:spPr>
            <a:xfrm>
              <a:off x="3855956" y="6146401"/>
              <a:ext cx="2246421" cy="629381"/>
            </a:xfrm>
            <a:prstGeom prst="cloud">
              <a:avLst/>
            </a:prstGeom>
          </p:spPr>
          <p:style>
            <a:lnRef idx="1">
              <a:schemeClr val="dk1"/>
            </a:lnRef>
            <a:fillRef idx="3">
              <a:schemeClr val="dk1"/>
            </a:fillRef>
            <a:effectRef idx="2">
              <a:schemeClr val="dk1"/>
            </a:effectRef>
            <a:fontRef idx="minor">
              <a:schemeClr val="lt1"/>
            </a:fontRef>
          </p:style>
          <p:txBody>
            <a:bodyPr rtlCol="0" anchor="ctr"/>
            <a:lstStyle/>
            <a:p>
              <a:pPr algn="ctr"/>
              <a:r>
                <a:rPr kumimoji="1" lang="en-US" altLang="ja-JP" dirty="0" smtClean="0"/>
                <a:t>Internet</a:t>
              </a:r>
              <a:endParaRPr kumimoji="1" lang="ja-JP" altLang="en-US" dirty="0"/>
            </a:p>
          </p:txBody>
        </p:sp>
        <p:cxnSp>
          <p:nvCxnSpPr>
            <p:cNvPr id="42" name="Elbow Connector 41"/>
            <p:cNvCxnSpPr>
              <a:stCxn id="14" idx="2"/>
              <a:endCxn id="3" idx="3"/>
            </p:cNvCxnSpPr>
            <p:nvPr/>
          </p:nvCxnSpPr>
          <p:spPr>
            <a:xfrm rot="5400000">
              <a:off x="4502862" y="5703946"/>
              <a:ext cx="954746" cy="2135"/>
            </a:xfrm>
            <a:prstGeom prst="bentConnector3">
              <a:avLst/>
            </a:prstGeom>
          </p:spPr>
          <p:style>
            <a:lnRef idx="2">
              <a:schemeClr val="dk1"/>
            </a:lnRef>
            <a:fillRef idx="0">
              <a:schemeClr val="dk1"/>
            </a:fillRef>
            <a:effectRef idx="1">
              <a:schemeClr val="dk1"/>
            </a:effectRef>
            <a:fontRef idx="minor">
              <a:schemeClr val="tx1"/>
            </a:fontRef>
          </p:style>
        </p:cxnSp>
      </p:grpSp>
      <p:sp>
        <p:nvSpPr>
          <p:cNvPr id="37" name="TextBox 36"/>
          <p:cNvSpPr txBox="1"/>
          <p:nvPr/>
        </p:nvSpPr>
        <p:spPr>
          <a:xfrm>
            <a:off x="6049889" y="1076251"/>
            <a:ext cx="2285659" cy="369332"/>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kumimoji="1" lang="en-US" altLang="ja-JP" dirty="0" smtClean="0"/>
              <a:t>Virtual Infrastructure</a:t>
            </a:r>
            <a:endParaRPr kumimoji="1" lang="ja-JP" altLang="en-US" dirty="0"/>
          </a:p>
        </p:txBody>
      </p:sp>
      <p:grpSp>
        <p:nvGrpSpPr>
          <p:cNvPr id="67" name="Group 66"/>
          <p:cNvGrpSpPr/>
          <p:nvPr/>
        </p:nvGrpSpPr>
        <p:grpSpPr>
          <a:xfrm>
            <a:off x="6918912" y="3046046"/>
            <a:ext cx="1514622" cy="1125939"/>
            <a:chOff x="6918912" y="3046046"/>
            <a:chExt cx="1514622" cy="1125939"/>
          </a:xfrm>
        </p:grpSpPr>
        <p:pic>
          <p:nvPicPr>
            <p:cNvPr id="20" name="Picture 19" descr="Database_3.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18912" y="3046046"/>
              <a:ext cx="771778" cy="771778"/>
            </a:xfrm>
            <a:prstGeom prst="rect">
              <a:avLst/>
            </a:prstGeom>
          </p:spPr>
        </p:pic>
        <p:sp>
          <p:nvSpPr>
            <p:cNvPr id="52" name="TextBox 51"/>
            <p:cNvSpPr txBox="1"/>
            <p:nvPr/>
          </p:nvSpPr>
          <p:spPr>
            <a:xfrm>
              <a:off x="6918912" y="3802653"/>
              <a:ext cx="1514622" cy="369332"/>
            </a:xfrm>
            <a:prstGeom prst="rect">
              <a:avLst/>
            </a:prstGeom>
            <a:noFill/>
          </p:spPr>
          <p:txBody>
            <a:bodyPr wrap="square" rtlCol="0">
              <a:spAutoFit/>
            </a:bodyPr>
            <a:lstStyle/>
            <a:p>
              <a:r>
                <a:rPr kumimoji="1" lang="en-US" altLang="ja-JP" dirty="0" smtClean="0"/>
                <a:t>Storage Farm</a:t>
              </a:r>
              <a:endParaRPr kumimoji="1" lang="ja-JP" altLang="en-US" dirty="0"/>
            </a:p>
          </p:txBody>
        </p:sp>
      </p:grpSp>
      <p:grpSp>
        <p:nvGrpSpPr>
          <p:cNvPr id="70" name="Group 69"/>
          <p:cNvGrpSpPr/>
          <p:nvPr/>
        </p:nvGrpSpPr>
        <p:grpSpPr>
          <a:xfrm>
            <a:off x="3510682" y="4804329"/>
            <a:ext cx="1093681" cy="1087483"/>
            <a:chOff x="3510682" y="4804329"/>
            <a:chExt cx="1093681" cy="1087483"/>
          </a:xfrm>
        </p:grpSpPr>
        <p:pic>
          <p:nvPicPr>
            <p:cNvPr id="4" name="Picture 3" descr="iconDB.jpg"/>
            <p:cNvPicPr>
              <a:picLocks noChangeAspect="1"/>
            </p:cNvPicPr>
            <p:nvPr/>
          </p:nvPicPr>
          <p:blipFill>
            <a:blip r:embed="rId5">
              <a:extLst>
                <a:ext uri="{BEBA8EAE-BF5A-486C-A8C5-ECC9F3942E4B}">
                  <a14:imgProps xmlns:a14="http://schemas.microsoft.com/office/drawing/2010/main">
                    <a14:imgLayer r:embed="rId6">
                      <a14:imgEffect>
                        <a14:backgroundRemoval t="0" b="100000" l="0" r="100000">
                          <a14:backgroundMark x1="88281" y1="69922" x2="88281" y2="69922"/>
                        </a14:backgroundRemoval>
                      </a14:imgEffect>
                    </a14:imgLayer>
                  </a14:imgProps>
                </a:ext>
                <a:ext uri="{28A0092B-C50C-407E-A947-70E740481C1C}">
                  <a14:useLocalDpi xmlns:a14="http://schemas.microsoft.com/office/drawing/2010/main" val="0"/>
                </a:ext>
              </a:extLst>
            </a:blip>
            <a:stretch>
              <a:fillRect/>
            </a:stretch>
          </p:blipFill>
          <p:spPr>
            <a:xfrm>
              <a:off x="3631078" y="4804329"/>
              <a:ext cx="846621" cy="846621"/>
            </a:xfrm>
            <a:prstGeom prst="rect">
              <a:avLst/>
            </a:prstGeom>
          </p:spPr>
        </p:pic>
        <p:sp>
          <p:nvSpPr>
            <p:cNvPr id="69" name="TextBox 68"/>
            <p:cNvSpPr txBox="1"/>
            <p:nvPr/>
          </p:nvSpPr>
          <p:spPr>
            <a:xfrm>
              <a:off x="3510682" y="5522480"/>
              <a:ext cx="1093681" cy="369332"/>
            </a:xfrm>
            <a:prstGeom prst="rect">
              <a:avLst/>
            </a:prstGeom>
            <a:noFill/>
          </p:spPr>
          <p:txBody>
            <a:bodyPr wrap="none" rtlCol="0">
              <a:spAutoFit/>
            </a:bodyPr>
            <a:lstStyle/>
            <a:p>
              <a:r>
                <a:rPr kumimoji="1" lang="en-US" altLang="ja-JP" dirty="0" smtClean="0"/>
                <a:t>Database</a:t>
              </a:r>
              <a:endParaRPr kumimoji="1" lang="ja-JP" altLang="en-US" dirty="0"/>
            </a:p>
          </p:txBody>
        </p:sp>
      </p:grpSp>
      <p:grpSp>
        <p:nvGrpSpPr>
          <p:cNvPr id="89" name="Group 88"/>
          <p:cNvGrpSpPr/>
          <p:nvPr/>
        </p:nvGrpSpPr>
        <p:grpSpPr>
          <a:xfrm>
            <a:off x="475572" y="2872203"/>
            <a:ext cx="4094295" cy="3195182"/>
            <a:chOff x="503844" y="3004832"/>
            <a:chExt cx="4094295" cy="3195182"/>
          </a:xfrm>
        </p:grpSpPr>
        <p:grpSp>
          <p:nvGrpSpPr>
            <p:cNvPr id="88" name="Group 87"/>
            <p:cNvGrpSpPr/>
            <p:nvPr/>
          </p:nvGrpSpPr>
          <p:grpSpPr>
            <a:xfrm>
              <a:off x="503844" y="5111426"/>
              <a:ext cx="1882080" cy="1088588"/>
              <a:chOff x="503844" y="5111426"/>
              <a:chExt cx="1882080" cy="1088588"/>
            </a:xfrm>
          </p:grpSpPr>
          <p:grpSp>
            <p:nvGrpSpPr>
              <p:cNvPr id="6" name="Group 5"/>
              <p:cNvGrpSpPr/>
              <p:nvPr/>
            </p:nvGrpSpPr>
            <p:grpSpPr>
              <a:xfrm>
                <a:off x="1087348" y="5111426"/>
                <a:ext cx="671413" cy="672216"/>
                <a:chOff x="1623936" y="5161008"/>
                <a:chExt cx="1106489" cy="1107812"/>
              </a:xfrm>
            </p:grpSpPr>
            <p:pic>
              <p:nvPicPr>
                <p:cNvPr id="5" name="Picture 4" descr="User.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623936" y="5161008"/>
                  <a:ext cx="972423" cy="972423"/>
                </a:xfrm>
                <a:prstGeom prst="rect">
                  <a:avLst/>
                </a:prstGeom>
              </p:spPr>
            </p:pic>
            <p:pic>
              <p:nvPicPr>
                <p:cNvPr id="39" name="Picture 38" descr="User.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696079" y="5227640"/>
                  <a:ext cx="972423" cy="972423"/>
                </a:xfrm>
                <a:prstGeom prst="rect">
                  <a:avLst/>
                </a:prstGeom>
              </p:spPr>
            </p:pic>
            <p:pic>
              <p:nvPicPr>
                <p:cNvPr id="41" name="Picture 40" descr="User.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58002" y="5296397"/>
                  <a:ext cx="972423" cy="972423"/>
                </a:xfrm>
                <a:prstGeom prst="rect">
                  <a:avLst/>
                </a:prstGeom>
              </p:spPr>
            </p:pic>
          </p:grpSp>
          <p:sp>
            <p:nvSpPr>
              <p:cNvPr id="63" name="TextBox 62"/>
              <p:cNvSpPr txBox="1"/>
              <p:nvPr/>
            </p:nvSpPr>
            <p:spPr>
              <a:xfrm>
                <a:off x="503844" y="5830682"/>
                <a:ext cx="1882080" cy="369332"/>
              </a:xfrm>
              <a:prstGeom prst="rect">
                <a:avLst/>
              </a:prstGeom>
              <a:noFill/>
            </p:spPr>
            <p:txBody>
              <a:bodyPr wrap="square" rtlCol="0">
                <a:spAutoFit/>
              </a:bodyPr>
              <a:lstStyle/>
              <a:p>
                <a:r>
                  <a:rPr kumimoji="1" lang="en-US" altLang="ja-JP" dirty="0" smtClean="0"/>
                  <a:t>Shared Accounts</a:t>
                </a:r>
                <a:endParaRPr kumimoji="1" lang="ja-JP" altLang="en-US" dirty="0"/>
              </a:p>
            </p:txBody>
          </p:sp>
        </p:grpSp>
        <p:cxnSp>
          <p:nvCxnSpPr>
            <p:cNvPr id="72" name="Straight Connector 71"/>
            <p:cNvCxnSpPr>
              <a:stCxn id="9" idx="2"/>
              <a:endCxn id="41" idx="0"/>
            </p:cNvCxnSpPr>
            <p:nvPr/>
          </p:nvCxnSpPr>
          <p:spPr>
            <a:xfrm flipH="1">
              <a:off x="1463730" y="3105816"/>
              <a:ext cx="137932" cy="2087764"/>
            </a:xfrm>
            <a:prstGeom prst="line">
              <a:avLst/>
            </a:prstGeom>
            <a:ln>
              <a:prstDash val="dash"/>
            </a:ln>
          </p:spPr>
          <p:style>
            <a:lnRef idx="2">
              <a:schemeClr val="accent4"/>
            </a:lnRef>
            <a:fillRef idx="0">
              <a:schemeClr val="accent4"/>
            </a:fillRef>
            <a:effectRef idx="1">
              <a:schemeClr val="accent4"/>
            </a:effectRef>
            <a:fontRef idx="minor">
              <a:schemeClr val="tx1"/>
            </a:fontRef>
          </p:style>
        </p:cxnSp>
        <p:cxnSp>
          <p:nvCxnSpPr>
            <p:cNvPr id="73" name="Straight Connector 72"/>
            <p:cNvCxnSpPr>
              <a:stCxn id="11" idx="2"/>
              <a:endCxn id="41" idx="0"/>
            </p:cNvCxnSpPr>
            <p:nvPr/>
          </p:nvCxnSpPr>
          <p:spPr>
            <a:xfrm flipH="1">
              <a:off x="1463730" y="3322656"/>
              <a:ext cx="1447862" cy="1870924"/>
            </a:xfrm>
            <a:prstGeom prst="line">
              <a:avLst/>
            </a:prstGeom>
            <a:ln>
              <a:prstDash val="dash"/>
            </a:ln>
          </p:spPr>
          <p:style>
            <a:lnRef idx="2">
              <a:schemeClr val="accent4"/>
            </a:lnRef>
            <a:fillRef idx="0">
              <a:schemeClr val="accent4"/>
            </a:fillRef>
            <a:effectRef idx="1">
              <a:schemeClr val="accent4"/>
            </a:effectRef>
            <a:fontRef idx="minor">
              <a:schemeClr val="tx1"/>
            </a:fontRef>
          </p:style>
        </p:cxnSp>
        <p:cxnSp>
          <p:nvCxnSpPr>
            <p:cNvPr id="75" name="Straight Connector 74"/>
            <p:cNvCxnSpPr>
              <a:stCxn id="10" idx="2"/>
              <a:endCxn id="39" idx="0"/>
            </p:cNvCxnSpPr>
            <p:nvPr/>
          </p:nvCxnSpPr>
          <p:spPr>
            <a:xfrm flipH="1">
              <a:off x="1426155" y="3004832"/>
              <a:ext cx="2795045" cy="2147026"/>
            </a:xfrm>
            <a:prstGeom prst="line">
              <a:avLst/>
            </a:prstGeom>
            <a:ln>
              <a:prstDash val="dash"/>
            </a:ln>
          </p:spPr>
          <p:style>
            <a:lnRef idx="2">
              <a:schemeClr val="accent4"/>
            </a:lnRef>
            <a:fillRef idx="0">
              <a:schemeClr val="accent4"/>
            </a:fillRef>
            <a:effectRef idx="1">
              <a:schemeClr val="accent4"/>
            </a:effectRef>
            <a:fontRef idx="minor">
              <a:schemeClr val="tx1"/>
            </a:fontRef>
          </p:style>
        </p:cxnSp>
        <p:cxnSp>
          <p:nvCxnSpPr>
            <p:cNvPr id="80" name="Straight Connector 79"/>
            <p:cNvCxnSpPr>
              <a:stCxn id="14" idx="1"/>
              <a:endCxn id="41" idx="0"/>
            </p:cNvCxnSpPr>
            <p:nvPr/>
          </p:nvCxnSpPr>
          <p:spPr>
            <a:xfrm flipH="1">
              <a:off x="1463730" y="4626600"/>
              <a:ext cx="3134409" cy="566980"/>
            </a:xfrm>
            <a:prstGeom prst="line">
              <a:avLst/>
            </a:prstGeom>
            <a:ln>
              <a:prstDash val="dash"/>
            </a:ln>
          </p:spPr>
          <p:style>
            <a:lnRef idx="2">
              <a:schemeClr val="accent4"/>
            </a:lnRef>
            <a:fillRef idx="0">
              <a:schemeClr val="accent4"/>
            </a:fillRef>
            <a:effectRef idx="1">
              <a:schemeClr val="accent4"/>
            </a:effectRef>
            <a:fontRef idx="minor">
              <a:schemeClr val="tx1"/>
            </a:fontRef>
          </p:style>
        </p:cxnSp>
      </p:grpSp>
      <p:grpSp>
        <p:nvGrpSpPr>
          <p:cNvPr id="95" name="Group 94"/>
          <p:cNvGrpSpPr/>
          <p:nvPr/>
        </p:nvGrpSpPr>
        <p:grpSpPr>
          <a:xfrm>
            <a:off x="2243866" y="1149319"/>
            <a:ext cx="4720049" cy="5067300"/>
            <a:chOff x="2243866" y="1149319"/>
            <a:chExt cx="4720049" cy="5067300"/>
          </a:xfrm>
        </p:grpSpPr>
        <p:pic>
          <p:nvPicPr>
            <p:cNvPr id="93" name="Picture 92" descr="scientist_300x400.jp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664867" y="1149319"/>
              <a:ext cx="3810000" cy="5067300"/>
            </a:xfrm>
            <a:prstGeom prst="rect">
              <a:avLst/>
            </a:prstGeom>
          </p:spPr>
          <p:style>
            <a:lnRef idx="1">
              <a:schemeClr val="accent5"/>
            </a:lnRef>
            <a:fillRef idx="3">
              <a:schemeClr val="accent5"/>
            </a:fillRef>
            <a:effectRef idx="2">
              <a:schemeClr val="accent5"/>
            </a:effectRef>
            <a:fontRef idx="minor">
              <a:schemeClr val="lt1"/>
            </a:fontRef>
          </p:style>
        </p:pic>
        <p:sp>
          <p:nvSpPr>
            <p:cNvPr id="94" name="Rectangle 93"/>
            <p:cNvSpPr/>
            <p:nvPr/>
          </p:nvSpPr>
          <p:spPr>
            <a:xfrm>
              <a:off x="2243866" y="3883642"/>
              <a:ext cx="4720049" cy="923330"/>
            </a:xfrm>
            <a:prstGeom prst="rect">
              <a:avLst/>
            </a:prstGeom>
          </p:spPr>
          <p:style>
            <a:lnRef idx="1">
              <a:schemeClr val="accent5"/>
            </a:lnRef>
            <a:fillRef idx="3">
              <a:schemeClr val="accent5"/>
            </a:fillRef>
            <a:effectRef idx="2">
              <a:schemeClr val="accent5"/>
            </a:effectRef>
            <a:fontRef idx="minor">
              <a:schemeClr val="lt1"/>
            </a:fontRef>
          </p:style>
          <p:txBody>
            <a:bodyPr wrap="none" lIns="91440" tIns="45720" rIns="91440" bIns="45720">
              <a:spAutoFit/>
            </a:bodyPr>
            <a:lstStyle/>
            <a:p>
              <a:pPr algn="ctr"/>
              <a:r>
                <a:rPr lang="en-US" altLang="ja-JP" sz="5400"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For just 1 user!</a:t>
              </a:r>
              <a:endParaRPr lang="en-US" altLang="ja-JP" sz="54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grpSp>
    </p:spTree>
    <p:extLst>
      <p:ext uri="{BB962C8B-B14F-4D97-AF65-F5344CB8AC3E}">
        <p14:creationId xmlns:p14="http://schemas.microsoft.com/office/powerpoint/2010/main" val="355040573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6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6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51"/>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9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en-US" altLang="ja-JP" dirty="0" smtClean="0"/>
              <a:t>Problem</a:t>
            </a:r>
            <a:endParaRPr kumimoji="1" lang="ja-JP" altLang="en-US" dirty="0"/>
          </a:p>
        </p:txBody>
      </p:sp>
      <p:sp>
        <p:nvSpPr>
          <p:cNvPr id="4" name="Content Placeholder 3"/>
          <p:cNvSpPr>
            <a:spLocks noGrp="1"/>
          </p:cNvSpPr>
          <p:nvPr>
            <p:ph sz="half" idx="2"/>
          </p:nvPr>
        </p:nvSpPr>
        <p:spPr/>
        <p:txBody>
          <a:bodyPr>
            <a:normAutofit/>
          </a:bodyPr>
          <a:lstStyle/>
          <a:p>
            <a:r>
              <a:rPr lang="en-US" altLang="ja-JP" dirty="0"/>
              <a:t>Virtual Infrastructure allows </a:t>
            </a:r>
            <a:r>
              <a:rPr lang="en-US" altLang="ja-JP" dirty="0" smtClean="0"/>
              <a:t>management </a:t>
            </a:r>
            <a:r>
              <a:rPr lang="en-US" altLang="ja-JP" dirty="0"/>
              <a:t>of each </a:t>
            </a:r>
            <a:r>
              <a:rPr lang="en-US" altLang="ja-JP" dirty="0" smtClean="0"/>
              <a:t>VM </a:t>
            </a:r>
            <a:r>
              <a:rPr lang="en-US" altLang="ja-JP" b="1" dirty="0" smtClean="0"/>
              <a:t>as an individual unit</a:t>
            </a:r>
            <a:endParaRPr lang="en-US" altLang="ja-JP" b="1" dirty="0"/>
          </a:p>
          <a:p>
            <a:pPr lvl="1"/>
            <a:r>
              <a:rPr lang="en-US" altLang="ja-JP" dirty="0"/>
              <a:t>Deploying a set of </a:t>
            </a:r>
            <a:r>
              <a:rPr lang="en-US" altLang="ja-JP" dirty="0" smtClean="0"/>
              <a:t>VMs and </a:t>
            </a:r>
            <a:r>
              <a:rPr lang="en-US" altLang="ja-JP" dirty="0"/>
              <a:t>link them together to make a </a:t>
            </a:r>
            <a:r>
              <a:rPr lang="en-US" altLang="ja-JP" dirty="0" smtClean="0"/>
              <a:t>VC </a:t>
            </a:r>
            <a:r>
              <a:rPr lang="en-US" altLang="ja-JP" b="1" dirty="0" smtClean="0"/>
              <a:t>need </a:t>
            </a:r>
            <a:r>
              <a:rPr lang="en-US" altLang="ja-JP" b="1" dirty="0"/>
              <a:t>to be done manually</a:t>
            </a:r>
          </a:p>
          <a:p>
            <a:endParaRPr kumimoji="1" lang="ja-JP" altLang="en-US" dirty="0"/>
          </a:p>
        </p:txBody>
      </p:sp>
      <p:sp>
        <p:nvSpPr>
          <p:cNvPr id="6" name="Rounded Rectangle 5"/>
          <p:cNvSpPr/>
          <p:nvPr/>
        </p:nvSpPr>
        <p:spPr>
          <a:xfrm>
            <a:off x="823122" y="3277664"/>
            <a:ext cx="3826073" cy="2804096"/>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ja-JP" altLang="en-US"/>
          </a:p>
        </p:txBody>
      </p:sp>
      <p:sp>
        <p:nvSpPr>
          <p:cNvPr id="15" name="Rounded Rectangle 14"/>
          <p:cNvSpPr/>
          <p:nvPr/>
        </p:nvSpPr>
        <p:spPr>
          <a:xfrm>
            <a:off x="823122" y="2306826"/>
            <a:ext cx="3826073" cy="803959"/>
          </a:xfrm>
          <a:prstGeom prst="round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kumimoji="1" lang="en-US" altLang="ja-JP" sz="2400" dirty="0" smtClean="0"/>
              <a:t>VI Toolkit</a:t>
            </a:r>
            <a:endParaRPr kumimoji="1" lang="ja-JP" altLang="en-US" sz="2400" dirty="0"/>
          </a:p>
        </p:txBody>
      </p:sp>
      <p:pic>
        <p:nvPicPr>
          <p:cNvPr id="16" name="Picture 15" descr="gear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72474" y="2429161"/>
            <a:ext cx="636896" cy="569101"/>
          </a:xfrm>
          <a:prstGeom prst="rect">
            <a:avLst/>
          </a:prstGeom>
        </p:spPr>
      </p:pic>
      <p:pic>
        <p:nvPicPr>
          <p:cNvPr id="18" name="Picture 17" descr="image_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09245" y="3501544"/>
            <a:ext cx="702900" cy="1102588"/>
          </a:xfrm>
          <a:prstGeom prst="rect">
            <a:avLst/>
          </a:prstGeom>
        </p:spPr>
        <p:style>
          <a:lnRef idx="1">
            <a:schemeClr val="accent1"/>
          </a:lnRef>
          <a:fillRef idx="3">
            <a:schemeClr val="accent1"/>
          </a:fillRef>
          <a:effectRef idx="2">
            <a:schemeClr val="accent1"/>
          </a:effectRef>
          <a:fontRef idx="minor">
            <a:schemeClr val="lt1"/>
          </a:fontRef>
        </p:style>
      </p:pic>
      <p:pic>
        <p:nvPicPr>
          <p:cNvPr id="19" name="Picture 18" descr="image_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12118" y="3501544"/>
            <a:ext cx="702900" cy="1102588"/>
          </a:xfrm>
          <a:prstGeom prst="rect">
            <a:avLst/>
          </a:prstGeom>
        </p:spPr>
        <p:style>
          <a:lnRef idx="1">
            <a:schemeClr val="accent1"/>
          </a:lnRef>
          <a:fillRef idx="3">
            <a:schemeClr val="accent1"/>
          </a:fillRef>
          <a:effectRef idx="2">
            <a:schemeClr val="accent1"/>
          </a:effectRef>
          <a:fontRef idx="minor">
            <a:schemeClr val="lt1"/>
          </a:fontRef>
        </p:style>
      </p:pic>
      <p:pic>
        <p:nvPicPr>
          <p:cNvPr id="20" name="Picture 19" descr="image_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44024" y="3501544"/>
            <a:ext cx="702900" cy="1102588"/>
          </a:xfrm>
          <a:prstGeom prst="rect">
            <a:avLst/>
          </a:prstGeom>
        </p:spPr>
        <p:style>
          <a:lnRef idx="1">
            <a:schemeClr val="accent1"/>
          </a:lnRef>
          <a:fillRef idx="3">
            <a:schemeClr val="accent1"/>
          </a:fillRef>
          <a:effectRef idx="2">
            <a:schemeClr val="accent1"/>
          </a:effectRef>
          <a:fontRef idx="minor">
            <a:schemeClr val="lt1"/>
          </a:fontRef>
        </p:style>
      </p:pic>
      <p:pic>
        <p:nvPicPr>
          <p:cNvPr id="21" name="Picture 20" descr="image_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09245" y="4756532"/>
            <a:ext cx="702900" cy="1102588"/>
          </a:xfrm>
          <a:prstGeom prst="rect">
            <a:avLst/>
          </a:prstGeom>
        </p:spPr>
        <p:style>
          <a:lnRef idx="1">
            <a:schemeClr val="accent1"/>
          </a:lnRef>
          <a:fillRef idx="3">
            <a:schemeClr val="accent1"/>
          </a:fillRef>
          <a:effectRef idx="2">
            <a:schemeClr val="accent1"/>
          </a:effectRef>
          <a:fontRef idx="minor">
            <a:schemeClr val="lt1"/>
          </a:fontRef>
        </p:style>
      </p:pic>
      <p:pic>
        <p:nvPicPr>
          <p:cNvPr id="22" name="Picture 21" descr="image_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12118" y="4764813"/>
            <a:ext cx="702900" cy="1102588"/>
          </a:xfrm>
          <a:prstGeom prst="rect">
            <a:avLst/>
          </a:prstGeom>
        </p:spPr>
        <p:style>
          <a:lnRef idx="1">
            <a:schemeClr val="accent1"/>
          </a:lnRef>
          <a:fillRef idx="3">
            <a:schemeClr val="accent1"/>
          </a:fillRef>
          <a:effectRef idx="2">
            <a:schemeClr val="accent1"/>
          </a:effectRef>
          <a:fontRef idx="minor">
            <a:schemeClr val="lt1"/>
          </a:fontRef>
        </p:style>
      </p:pic>
      <p:pic>
        <p:nvPicPr>
          <p:cNvPr id="23" name="Picture 22" descr="image_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44024" y="4764813"/>
            <a:ext cx="702900" cy="1102588"/>
          </a:xfrm>
          <a:prstGeom prst="rect">
            <a:avLst/>
          </a:prstGeom>
        </p:spPr>
        <p:style>
          <a:lnRef idx="1">
            <a:schemeClr val="accent1"/>
          </a:lnRef>
          <a:fillRef idx="3">
            <a:schemeClr val="accent1"/>
          </a:fillRef>
          <a:effectRef idx="2">
            <a:schemeClr val="accent1"/>
          </a:effectRef>
          <a:fontRef idx="minor">
            <a:schemeClr val="lt1"/>
          </a:fontRef>
        </p:style>
      </p:pic>
      <p:sp>
        <p:nvSpPr>
          <p:cNvPr id="13" name="TextBox 12"/>
          <p:cNvSpPr txBox="1"/>
          <p:nvPr/>
        </p:nvSpPr>
        <p:spPr>
          <a:xfrm>
            <a:off x="2174741" y="3115678"/>
            <a:ext cx="2285659" cy="369332"/>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kumimoji="1" lang="en-US" altLang="ja-JP" dirty="0" smtClean="0"/>
              <a:t>Virtual Infrastructure</a:t>
            </a:r>
            <a:endParaRPr kumimoji="1" lang="ja-JP" altLang="en-US" dirty="0"/>
          </a:p>
        </p:txBody>
      </p:sp>
    </p:spTree>
    <p:extLst>
      <p:ext uri="{BB962C8B-B14F-4D97-AF65-F5344CB8AC3E}">
        <p14:creationId xmlns:p14="http://schemas.microsoft.com/office/powerpoint/2010/main" val="13584055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en-US" altLang="ja-JP" dirty="0" smtClean="0"/>
              <a:t>Problem</a:t>
            </a:r>
            <a:endParaRPr kumimoji="1" lang="ja-JP" altLang="en-US" dirty="0"/>
          </a:p>
        </p:txBody>
      </p:sp>
      <p:sp>
        <p:nvSpPr>
          <p:cNvPr id="5" name="TextBox 4"/>
          <p:cNvSpPr txBox="1"/>
          <p:nvPr/>
        </p:nvSpPr>
        <p:spPr>
          <a:xfrm>
            <a:off x="1065222" y="1604572"/>
            <a:ext cx="867470" cy="369332"/>
          </a:xfrm>
          <a:prstGeom prst="rect">
            <a:avLst/>
          </a:prstGeom>
        </p:spPr>
        <p:style>
          <a:lnRef idx="3">
            <a:schemeClr val="lt1"/>
          </a:lnRef>
          <a:fillRef idx="1">
            <a:schemeClr val="accent4"/>
          </a:fillRef>
          <a:effectRef idx="1">
            <a:schemeClr val="accent4"/>
          </a:effectRef>
          <a:fontRef idx="minor">
            <a:schemeClr val="lt1"/>
          </a:fontRef>
        </p:style>
        <p:txBody>
          <a:bodyPr wrap="none" rtlCol="0">
            <a:spAutoFit/>
          </a:bodyPr>
          <a:lstStyle/>
          <a:p>
            <a:r>
              <a:rPr lang="en-US" altLang="ja-JP" dirty="0" smtClean="0"/>
              <a:t>Master</a:t>
            </a:r>
            <a:endParaRPr kumimoji="1" lang="ja-JP" altLang="en-US" dirty="0"/>
          </a:p>
        </p:txBody>
      </p:sp>
      <p:sp>
        <p:nvSpPr>
          <p:cNvPr id="7" name="Oval 6"/>
          <p:cNvSpPr/>
          <p:nvPr/>
        </p:nvSpPr>
        <p:spPr>
          <a:xfrm>
            <a:off x="7032023" y="2293756"/>
            <a:ext cx="1903194" cy="669071"/>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kumimoji="1" lang="en-US" altLang="ja-JP" dirty="0" smtClean="0"/>
              <a:t>Shared File System</a:t>
            </a:r>
            <a:endParaRPr kumimoji="1" lang="ja-JP" altLang="en-US" dirty="0"/>
          </a:p>
        </p:txBody>
      </p:sp>
      <p:sp>
        <p:nvSpPr>
          <p:cNvPr id="12" name="Oval 11"/>
          <p:cNvSpPr/>
          <p:nvPr/>
        </p:nvSpPr>
        <p:spPr>
          <a:xfrm>
            <a:off x="248768" y="3027837"/>
            <a:ext cx="1903194" cy="669071"/>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kumimoji="1" lang="en-US" altLang="ja-JP" dirty="0" smtClean="0"/>
              <a:t>Worker Network</a:t>
            </a:r>
            <a:endParaRPr kumimoji="1" lang="ja-JP" altLang="en-US" dirty="0"/>
          </a:p>
        </p:txBody>
      </p:sp>
      <p:sp>
        <p:nvSpPr>
          <p:cNvPr id="18" name="Cloud 17"/>
          <p:cNvSpPr/>
          <p:nvPr/>
        </p:nvSpPr>
        <p:spPr>
          <a:xfrm>
            <a:off x="3062402" y="6001397"/>
            <a:ext cx="2246421" cy="629381"/>
          </a:xfrm>
          <a:prstGeom prst="cloud">
            <a:avLst/>
          </a:prstGeom>
        </p:spPr>
        <p:style>
          <a:lnRef idx="1">
            <a:schemeClr val="dk1"/>
          </a:lnRef>
          <a:fillRef idx="3">
            <a:schemeClr val="dk1"/>
          </a:fillRef>
          <a:effectRef idx="2">
            <a:schemeClr val="dk1"/>
          </a:effectRef>
          <a:fontRef idx="minor">
            <a:schemeClr val="lt1"/>
          </a:fontRef>
        </p:style>
        <p:txBody>
          <a:bodyPr rtlCol="0" anchor="ctr"/>
          <a:lstStyle/>
          <a:p>
            <a:pPr algn="ctr"/>
            <a:r>
              <a:rPr kumimoji="1" lang="en-US" altLang="ja-JP" dirty="0" smtClean="0"/>
              <a:t>Internet</a:t>
            </a:r>
            <a:endParaRPr kumimoji="1" lang="ja-JP" altLang="en-US" dirty="0"/>
          </a:p>
        </p:txBody>
      </p:sp>
      <p:sp>
        <p:nvSpPr>
          <p:cNvPr id="22" name="TextBox 21"/>
          <p:cNvSpPr txBox="1"/>
          <p:nvPr/>
        </p:nvSpPr>
        <p:spPr>
          <a:xfrm>
            <a:off x="7823453" y="4882921"/>
            <a:ext cx="1093794" cy="369332"/>
          </a:xfrm>
          <a:prstGeom prst="rect">
            <a:avLst/>
          </a:prstGeom>
        </p:spPr>
        <p:style>
          <a:lnRef idx="3">
            <a:schemeClr val="lt1"/>
          </a:lnRef>
          <a:fillRef idx="1">
            <a:schemeClr val="accent1"/>
          </a:fillRef>
          <a:effectRef idx="1">
            <a:schemeClr val="accent1"/>
          </a:effectRef>
          <a:fontRef idx="minor">
            <a:schemeClr val="lt1"/>
          </a:fontRef>
        </p:style>
        <p:txBody>
          <a:bodyPr wrap="none" rtlCol="0">
            <a:spAutoFit/>
          </a:bodyPr>
          <a:lstStyle/>
          <a:p>
            <a:r>
              <a:rPr lang="en-US" altLang="ja-JP" dirty="0" smtClean="0"/>
              <a:t>Worker 0</a:t>
            </a:r>
            <a:endParaRPr kumimoji="1" lang="ja-JP" altLang="en-US" dirty="0"/>
          </a:p>
        </p:txBody>
      </p:sp>
      <p:sp>
        <p:nvSpPr>
          <p:cNvPr id="25" name="TextBox 24"/>
          <p:cNvSpPr txBox="1"/>
          <p:nvPr/>
        </p:nvSpPr>
        <p:spPr>
          <a:xfrm>
            <a:off x="518325" y="4539961"/>
            <a:ext cx="1093794" cy="369332"/>
          </a:xfrm>
          <a:prstGeom prst="rect">
            <a:avLst/>
          </a:prstGeom>
        </p:spPr>
        <p:style>
          <a:lnRef idx="3">
            <a:schemeClr val="lt1"/>
          </a:lnRef>
          <a:fillRef idx="1">
            <a:schemeClr val="accent1"/>
          </a:fillRef>
          <a:effectRef idx="1">
            <a:schemeClr val="accent1"/>
          </a:effectRef>
          <a:fontRef idx="minor">
            <a:schemeClr val="lt1"/>
          </a:fontRef>
        </p:style>
        <p:txBody>
          <a:bodyPr wrap="none" rtlCol="0">
            <a:spAutoFit/>
          </a:bodyPr>
          <a:lstStyle/>
          <a:p>
            <a:r>
              <a:rPr lang="en-US" altLang="ja-JP" dirty="0" smtClean="0"/>
              <a:t>Worker 1</a:t>
            </a:r>
            <a:endParaRPr kumimoji="1" lang="ja-JP" altLang="en-US" dirty="0"/>
          </a:p>
        </p:txBody>
      </p:sp>
      <p:sp>
        <p:nvSpPr>
          <p:cNvPr id="31" name="TextBox 30"/>
          <p:cNvSpPr txBox="1"/>
          <p:nvPr/>
        </p:nvSpPr>
        <p:spPr>
          <a:xfrm>
            <a:off x="6558267" y="6120956"/>
            <a:ext cx="1093794" cy="369332"/>
          </a:xfrm>
          <a:prstGeom prst="rect">
            <a:avLst/>
          </a:prstGeom>
        </p:spPr>
        <p:style>
          <a:lnRef idx="3">
            <a:schemeClr val="lt1"/>
          </a:lnRef>
          <a:fillRef idx="1">
            <a:schemeClr val="accent6"/>
          </a:fillRef>
          <a:effectRef idx="1">
            <a:schemeClr val="accent6"/>
          </a:effectRef>
          <a:fontRef idx="minor">
            <a:schemeClr val="lt1"/>
          </a:fontRef>
        </p:style>
        <p:txBody>
          <a:bodyPr wrap="none" rtlCol="0">
            <a:spAutoFit/>
          </a:bodyPr>
          <a:lstStyle/>
          <a:p>
            <a:r>
              <a:rPr lang="en-US" altLang="ja-JP" dirty="0" smtClean="0"/>
              <a:t>Storage 0</a:t>
            </a:r>
            <a:endParaRPr kumimoji="1" lang="ja-JP" altLang="en-US" dirty="0"/>
          </a:p>
        </p:txBody>
      </p:sp>
      <p:pic>
        <p:nvPicPr>
          <p:cNvPr id="35" name="Picture 34" descr="Administrato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33044" y="2787357"/>
            <a:ext cx="1715789" cy="1715789"/>
          </a:xfrm>
          <a:prstGeom prst="rect">
            <a:avLst/>
          </a:prstGeom>
        </p:spPr>
      </p:pic>
      <p:pic>
        <p:nvPicPr>
          <p:cNvPr id="36" name="Picture 35" descr="angry-customer.jpg"/>
          <p:cNvPicPr>
            <a:picLocks noChangeAspect="1"/>
          </p:cNvPicPr>
          <p:nvPr/>
        </p:nvPicPr>
        <p:blipFill>
          <a:blip r:embed="rId4">
            <a:extLst>
              <a:ext uri="{BEBA8EAE-BF5A-486C-A8C5-ECC9F3942E4B}">
                <a14:imgProps xmlns:a14="http://schemas.microsoft.com/office/drawing/2010/main">
                  <a14:imgLayer r:embed="rId5">
                    <a14:imgEffect>
                      <a14:backgroundRemoval t="0" b="100000" l="10000" r="99800"/>
                    </a14:imgEffect>
                  </a14:imgLayer>
                </a14:imgProps>
              </a:ext>
              <a:ext uri="{28A0092B-C50C-407E-A947-70E740481C1C}">
                <a14:useLocalDpi xmlns:a14="http://schemas.microsoft.com/office/drawing/2010/main" val="0"/>
              </a:ext>
            </a:extLst>
          </a:blip>
          <a:stretch>
            <a:fillRect/>
          </a:stretch>
        </p:blipFill>
        <p:spPr>
          <a:xfrm>
            <a:off x="2738107" y="2628292"/>
            <a:ext cx="3662604" cy="2439295"/>
          </a:xfrm>
          <a:prstGeom prst="rect">
            <a:avLst/>
          </a:prstGeom>
        </p:spPr>
      </p:pic>
      <p:sp>
        <p:nvSpPr>
          <p:cNvPr id="37" name="TextBox 36"/>
          <p:cNvSpPr txBox="1"/>
          <p:nvPr/>
        </p:nvSpPr>
        <p:spPr>
          <a:xfrm>
            <a:off x="3911133" y="4596230"/>
            <a:ext cx="1569660" cy="36933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kumimoji="1" lang="en-US" altLang="ja-JP" dirty="0" smtClean="0"/>
              <a:t>Administrator</a:t>
            </a:r>
            <a:endParaRPr kumimoji="1" lang="ja-JP" altLang="en-US" dirty="0"/>
          </a:p>
        </p:txBody>
      </p:sp>
      <p:cxnSp>
        <p:nvCxnSpPr>
          <p:cNvPr id="41" name="Straight Arrow Connector 40"/>
          <p:cNvCxnSpPr>
            <a:stCxn id="12" idx="6"/>
          </p:cNvCxnSpPr>
          <p:nvPr/>
        </p:nvCxnSpPr>
        <p:spPr>
          <a:xfrm>
            <a:off x="2151962" y="3362373"/>
            <a:ext cx="1436891" cy="1328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9" name="Straight Arrow Connector 38"/>
          <p:cNvCxnSpPr/>
          <p:nvPr/>
        </p:nvCxnSpPr>
        <p:spPr>
          <a:xfrm>
            <a:off x="1932692" y="1973904"/>
            <a:ext cx="1784334" cy="90386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a:stCxn id="25" idx="3"/>
          </p:cNvCxnSpPr>
          <p:nvPr/>
        </p:nvCxnSpPr>
        <p:spPr>
          <a:xfrm flipV="1">
            <a:off x="1612119" y="4185230"/>
            <a:ext cx="1809234" cy="53939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5" name="Straight Arrow Connector 44"/>
          <p:cNvCxnSpPr/>
          <p:nvPr/>
        </p:nvCxnSpPr>
        <p:spPr>
          <a:xfrm flipV="1">
            <a:off x="1932692" y="4882921"/>
            <a:ext cx="1488661" cy="69646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7" name="Straight Arrow Connector 46"/>
          <p:cNvCxnSpPr/>
          <p:nvPr/>
        </p:nvCxnSpPr>
        <p:spPr>
          <a:xfrm flipH="1">
            <a:off x="5217582" y="1456538"/>
            <a:ext cx="1887582" cy="142123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9" name="Straight Arrow Connector 48"/>
          <p:cNvCxnSpPr>
            <a:stCxn id="7" idx="2"/>
          </p:cNvCxnSpPr>
          <p:nvPr/>
        </p:nvCxnSpPr>
        <p:spPr>
          <a:xfrm flipH="1">
            <a:off x="5548833" y="2628292"/>
            <a:ext cx="1483190" cy="70386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1" name="Straight Arrow Connector 50"/>
          <p:cNvCxnSpPr>
            <a:stCxn id="22" idx="1"/>
          </p:cNvCxnSpPr>
          <p:nvPr/>
        </p:nvCxnSpPr>
        <p:spPr>
          <a:xfrm flipH="1" flipV="1">
            <a:off x="5805894" y="4284303"/>
            <a:ext cx="2017559" cy="78328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3" name="Straight Arrow Connector 52"/>
          <p:cNvCxnSpPr>
            <a:stCxn id="31" idx="0"/>
          </p:cNvCxnSpPr>
          <p:nvPr/>
        </p:nvCxnSpPr>
        <p:spPr>
          <a:xfrm flipH="1" flipV="1">
            <a:off x="5622583" y="5067587"/>
            <a:ext cx="1482581" cy="105336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5" name="Straight Arrow Connector 54"/>
          <p:cNvCxnSpPr>
            <a:stCxn id="18" idx="3"/>
          </p:cNvCxnSpPr>
          <p:nvPr/>
        </p:nvCxnSpPr>
        <p:spPr>
          <a:xfrm flipV="1">
            <a:off x="4185613" y="5161340"/>
            <a:ext cx="157468" cy="87604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nvGrpSpPr>
          <p:cNvPr id="27" name="Group 26"/>
          <p:cNvGrpSpPr/>
          <p:nvPr/>
        </p:nvGrpSpPr>
        <p:grpSpPr>
          <a:xfrm>
            <a:off x="6766278" y="826044"/>
            <a:ext cx="2407748" cy="1088588"/>
            <a:chOff x="503844" y="5111426"/>
            <a:chExt cx="2407748" cy="1088588"/>
          </a:xfrm>
        </p:grpSpPr>
        <p:grpSp>
          <p:nvGrpSpPr>
            <p:cNvPr id="38" name="Group 37"/>
            <p:cNvGrpSpPr/>
            <p:nvPr/>
          </p:nvGrpSpPr>
          <p:grpSpPr>
            <a:xfrm>
              <a:off x="1087348" y="5111426"/>
              <a:ext cx="671413" cy="672216"/>
              <a:chOff x="1623936" y="5161008"/>
              <a:chExt cx="1106489" cy="1107812"/>
            </a:xfrm>
          </p:grpSpPr>
          <p:pic>
            <p:nvPicPr>
              <p:cNvPr id="42" name="Picture 41" descr="User.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23936" y="5161008"/>
                <a:ext cx="972423" cy="972423"/>
              </a:xfrm>
              <a:prstGeom prst="rect">
                <a:avLst/>
              </a:prstGeom>
            </p:spPr>
          </p:pic>
          <p:pic>
            <p:nvPicPr>
              <p:cNvPr id="44" name="Picture 43" descr="User.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96079" y="5227640"/>
                <a:ext cx="972423" cy="972423"/>
              </a:xfrm>
              <a:prstGeom prst="rect">
                <a:avLst/>
              </a:prstGeom>
            </p:spPr>
          </p:pic>
          <p:pic>
            <p:nvPicPr>
              <p:cNvPr id="46" name="Picture 45" descr="User.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58002" y="5296397"/>
                <a:ext cx="972423" cy="972423"/>
              </a:xfrm>
              <a:prstGeom prst="rect">
                <a:avLst/>
              </a:prstGeom>
            </p:spPr>
          </p:pic>
        </p:grpSp>
        <p:sp>
          <p:nvSpPr>
            <p:cNvPr id="40" name="TextBox 39"/>
            <p:cNvSpPr txBox="1"/>
            <p:nvPr/>
          </p:nvSpPr>
          <p:spPr>
            <a:xfrm>
              <a:off x="503844" y="5830682"/>
              <a:ext cx="2407748" cy="369332"/>
            </a:xfrm>
            <a:prstGeom prst="rect">
              <a:avLst/>
            </a:prstGeom>
            <a:noFill/>
          </p:spPr>
          <p:txBody>
            <a:bodyPr wrap="square" rtlCol="0">
              <a:spAutoFit/>
            </a:bodyPr>
            <a:lstStyle/>
            <a:p>
              <a:r>
                <a:rPr kumimoji="1" lang="en-US" altLang="ja-JP" dirty="0" smtClean="0"/>
                <a:t>Shared Accounts</a:t>
              </a:r>
              <a:endParaRPr kumimoji="1" lang="ja-JP" altLang="en-US" dirty="0"/>
            </a:p>
          </p:txBody>
        </p:sp>
      </p:grpSp>
      <p:grpSp>
        <p:nvGrpSpPr>
          <p:cNvPr id="48" name="Group 47"/>
          <p:cNvGrpSpPr/>
          <p:nvPr/>
        </p:nvGrpSpPr>
        <p:grpSpPr>
          <a:xfrm>
            <a:off x="1065222" y="5438427"/>
            <a:ext cx="1514622" cy="1125939"/>
            <a:chOff x="6918912" y="3046046"/>
            <a:chExt cx="1514622" cy="1125939"/>
          </a:xfrm>
        </p:grpSpPr>
        <p:pic>
          <p:nvPicPr>
            <p:cNvPr id="50" name="Picture 49" descr="Database_3.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918912" y="3046046"/>
              <a:ext cx="771778" cy="771778"/>
            </a:xfrm>
            <a:prstGeom prst="rect">
              <a:avLst/>
            </a:prstGeom>
          </p:spPr>
        </p:pic>
        <p:sp>
          <p:nvSpPr>
            <p:cNvPr id="52" name="TextBox 51"/>
            <p:cNvSpPr txBox="1"/>
            <p:nvPr/>
          </p:nvSpPr>
          <p:spPr>
            <a:xfrm>
              <a:off x="6918912" y="3802653"/>
              <a:ext cx="1514622" cy="369332"/>
            </a:xfrm>
            <a:prstGeom prst="rect">
              <a:avLst/>
            </a:prstGeom>
            <a:noFill/>
          </p:spPr>
          <p:txBody>
            <a:bodyPr wrap="square" rtlCol="0">
              <a:spAutoFit/>
            </a:bodyPr>
            <a:lstStyle/>
            <a:p>
              <a:r>
                <a:rPr kumimoji="1" lang="en-US" altLang="ja-JP" dirty="0" smtClean="0"/>
                <a:t>Storage Farm</a:t>
              </a:r>
              <a:endParaRPr kumimoji="1" lang="ja-JP" altLang="en-US" dirty="0"/>
            </a:p>
          </p:txBody>
        </p:sp>
      </p:grpSp>
      <p:grpSp>
        <p:nvGrpSpPr>
          <p:cNvPr id="54" name="Group 53"/>
          <p:cNvGrpSpPr/>
          <p:nvPr/>
        </p:nvGrpSpPr>
        <p:grpSpPr>
          <a:xfrm>
            <a:off x="7614319" y="3331984"/>
            <a:ext cx="1093681" cy="1087483"/>
            <a:chOff x="3510682" y="4804329"/>
            <a:chExt cx="1093681" cy="1087483"/>
          </a:xfrm>
        </p:grpSpPr>
        <p:pic>
          <p:nvPicPr>
            <p:cNvPr id="56" name="Picture 55" descr="iconDB.jpg"/>
            <p:cNvPicPr>
              <a:picLocks noChangeAspect="1"/>
            </p:cNvPicPr>
            <p:nvPr/>
          </p:nvPicPr>
          <p:blipFill>
            <a:blip r:embed="rId8">
              <a:extLst>
                <a:ext uri="{BEBA8EAE-BF5A-486C-A8C5-ECC9F3942E4B}">
                  <a14:imgProps xmlns:a14="http://schemas.microsoft.com/office/drawing/2010/main">
                    <a14:imgLayer r:embed="rId9">
                      <a14:imgEffect>
                        <a14:backgroundRemoval t="0" b="100000" l="0" r="100000">
                          <a14:backgroundMark x1="88281" y1="69922" x2="88281" y2="69922"/>
                        </a14:backgroundRemoval>
                      </a14:imgEffect>
                    </a14:imgLayer>
                  </a14:imgProps>
                </a:ext>
                <a:ext uri="{28A0092B-C50C-407E-A947-70E740481C1C}">
                  <a14:useLocalDpi xmlns:a14="http://schemas.microsoft.com/office/drawing/2010/main" val="0"/>
                </a:ext>
              </a:extLst>
            </a:blip>
            <a:stretch>
              <a:fillRect/>
            </a:stretch>
          </p:blipFill>
          <p:spPr>
            <a:xfrm>
              <a:off x="3631078" y="4804329"/>
              <a:ext cx="846621" cy="846621"/>
            </a:xfrm>
            <a:prstGeom prst="rect">
              <a:avLst/>
            </a:prstGeom>
          </p:spPr>
        </p:pic>
        <p:sp>
          <p:nvSpPr>
            <p:cNvPr id="57" name="TextBox 56"/>
            <p:cNvSpPr txBox="1"/>
            <p:nvPr/>
          </p:nvSpPr>
          <p:spPr>
            <a:xfrm>
              <a:off x="3510682" y="5522480"/>
              <a:ext cx="1093681" cy="369332"/>
            </a:xfrm>
            <a:prstGeom prst="rect">
              <a:avLst/>
            </a:prstGeom>
            <a:noFill/>
          </p:spPr>
          <p:txBody>
            <a:bodyPr wrap="none" rtlCol="0">
              <a:spAutoFit/>
            </a:bodyPr>
            <a:lstStyle/>
            <a:p>
              <a:r>
                <a:rPr kumimoji="1" lang="en-US" altLang="ja-JP" dirty="0" smtClean="0"/>
                <a:t>Database</a:t>
              </a:r>
              <a:endParaRPr kumimoji="1" lang="ja-JP" altLang="en-US" dirty="0"/>
            </a:p>
          </p:txBody>
        </p:sp>
      </p:grpSp>
      <p:pic>
        <p:nvPicPr>
          <p:cNvPr id="58" name="Picture 57" descr="skd182715sdc.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533474" y="1754788"/>
            <a:ext cx="712282" cy="2120938"/>
          </a:xfrm>
          <a:prstGeom prst="rect">
            <a:avLst/>
          </a:prstGeom>
        </p:spPr>
      </p:pic>
      <p:pic>
        <p:nvPicPr>
          <p:cNvPr id="59" name="Picture 58" descr="73210182.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938073" y="1511757"/>
            <a:ext cx="856190" cy="1820395"/>
          </a:xfrm>
          <a:prstGeom prst="rect">
            <a:avLst/>
          </a:prstGeom>
        </p:spPr>
      </p:pic>
      <p:pic>
        <p:nvPicPr>
          <p:cNvPr id="60" name="Picture 59" descr="scientist_300x400.jp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372048" y="4284303"/>
            <a:ext cx="1161331" cy="1544572"/>
          </a:xfrm>
          <a:prstGeom prst="rect">
            <a:avLst/>
          </a:prstGeom>
        </p:spPr>
      </p:pic>
      <p:cxnSp>
        <p:nvCxnSpPr>
          <p:cNvPr id="13" name="Straight Arrow Connector 12"/>
          <p:cNvCxnSpPr>
            <a:stCxn id="56" idx="1"/>
          </p:cNvCxnSpPr>
          <p:nvPr/>
        </p:nvCxnSpPr>
        <p:spPr>
          <a:xfrm flipH="1" flipV="1">
            <a:off x="5622583" y="3696908"/>
            <a:ext cx="2112132" cy="5838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3039775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35"/>
                                        </p:tgtEl>
                                        <p:attrNameLst>
                                          <p:attrName>style.visibility</p:attrName>
                                        </p:attrNameLst>
                                      </p:cBhvr>
                                      <p:to>
                                        <p:strVal val="hidden"/>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kumimoji="1" lang="en-US" altLang="ja-JP" dirty="0" smtClean="0"/>
              <a:t>Problem</a:t>
            </a:r>
            <a:endParaRPr kumimoji="1" lang="ja-JP" altLang="en-US" dirty="0"/>
          </a:p>
        </p:txBody>
      </p:sp>
      <p:sp>
        <p:nvSpPr>
          <p:cNvPr id="4" name="Content Placeholder 3"/>
          <p:cNvSpPr>
            <a:spLocks noGrp="1"/>
          </p:cNvSpPr>
          <p:nvPr>
            <p:ph idx="1"/>
          </p:nvPr>
        </p:nvSpPr>
        <p:spPr/>
        <p:txBody>
          <a:bodyPr/>
          <a:lstStyle/>
          <a:p>
            <a:r>
              <a:rPr kumimoji="1" lang="en-US" altLang="ja-JP" dirty="0" smtClean="0"/>
              <a:t>Virtual Infrastructure allows creation/management of each virtual machine as a single unit</a:t>
            </a:r>
          </a:p>
          <a:p>
            <a:pPr lvl="1"/>
            <a:r>
              <a:rPr lang="en-US" altLang="ja-JP" dirty="0" smtClean="0"/>
              <a:t>Deploying a set of virtual machines and link them together to make a virtual cluster need to be done manually</a:t>
            </a:r>
          </a:p>
          <a:p>
            <a:r>
              <a:rPr lang="en-US" altLang="ja-JP" dirty="0" smtClean="0"/>
              <a:t>VM in a VC could span into thousands of machines</a:t>
            </a:r>
          </a:p>
          <a:p>
            <a:pPr lvl="1"/>
            <a:r>
              <a:rPr lang="en-US" altLang="ja-JP" dirty="0" smtClean="0"/>
              <a:t>Manually maintaining each VM manually is a tedious tasks</a:t>
            </a:r>
            <a:endParaRPr kumimoji="1" lang="ja-JP" altLang="en-US" dirty="0"/>
          </a:p>
        </p:txBody>
      </p:sp>
    </p:spTree>
    <p:extLst>
      <p:ext uri="{BB962C8B-B14F-4D97-AF65-F5344CB8AC3E}">
        <p14:creationId xmlns:p14="http://schemas.microsoft.com/office/powerpoint/2010/main" val="7823778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dirty="0" smtClean="0"/>
              <a:t>Goal</a:t>
            </a:r>
            <a:endParaRPr kumimoji="1" lang="ja-JP" altLang="en-US" dirty="0"/>
          </a:p>
        </p:txBody>
      </p:sp>
      <p:sp>
        <p:nvSpPr>
          <p:cNvPr id="4" name="Title 2"/>
          <p:cNvSpPr txBox="1">
            <a:spLocks/>
          </p:cNvSpPr>
          <p:nvPr/>
        </p:nvSpPr>
        <p:spPr>
          <a:xfrm>
            <a:off x="685800" y="2303828"/>
            <a:ext cx="7770813" cy="2679035"/>
          </a:xfrm>
          <a:prstGeom prst="rect">
            <a:avLst/>
          </a:prstGeom>
          <a:effectLst/>
        </p:spPr>
        <p:txBody>
          <a:bodyPr vert="horz" lIns="91440" tIns="45720" rIns="91440" bIns="45720" rtlCol="0" anchor="ctr" anchorCtr="0">
            <a:noAutofit/>
          </a:bodyPr>
          <a:lstStyle>
            <a:lvl1pPr algn="ctr" defTabSz="914400" rtl="0" eaLnBrk="1" latinLnBrk="0" hangingPunct="1">
              <a:spcBef>
                <a:spcPct val="0"/>
              </a:spcBef>
              <a:buNone/>
              <a:defRPr kumimoji="1" sz="5000" kern="1200">
                <a:solidFill>
                  <a:schemeClr val="tx2"/>
                </a:solidFill>
                <a:effectLst>
                  <a:outerShdw blurRad="38100" dist="12700" algn="l" rotWithShape="0">
                    <a:prstClr val="black">
                      <a:alpha val="40000"/>
                    </a:prstClr>
                  </a:outerShdw>
                </a:effectLst>
                <a:latin typeface="+mj-lt"/>
                <a:ea typeface="+mj-ea"/>
                <a:cs typeface="+mj-cs"/>
              </a:defRPr>
            </a:lvl1pPr>
          </a:lstStyle>
          <a:p>
            <a:r>
              <a:rPr lang="en-US" altLang="ja-JP" sz="4800" dirty="0" smtClean="0">
                <a:latin typeface="+mn-lt"/>
              </a:rPr>
              <a:t>Make VC management simpler, easier for administrator</a:t>
            </a:r>
            <a:endParaRPr lang="ja-JP" altLang="en-US" sz="4800" dirty="0">
              <a:latin typeface="+mn-lt"/>
            </a:endParaRPr>
          </a:p>
        </p:txBody>
      </p:sp>
    </p:spTree>
    <p:extLst>
      <p:ext uri="{BB962C8B-B14F-4D97-AF65-F5344CB8AC3E}">
        <p14:creationId xmlns:p14="http://schemas.microsoft.com/office/powerpoint/2010/main" val="3227887804"/>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en-US" altLang="ja-JP" dirty="0" smtClean="0"/>
              <a:t>2. Proposal</a:t>
            </a:r>
            <a:endParaRPr kumimoji="1" lang="ja-JP" altLang="en-US" dirty="0"/>
          </a:p>
        </p:txBody>
      </p:sp>
      <p:sp>
        <p:nvSpPr>
          <p:cNvPr id="4" name="Text Placeholder 3"/>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2257875437"/>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en-US" altLang="ja-JP" dirty="0" smtClean="0"/>
              <a:t>Proposed Solution</a:t>
            </a:r>
            <a:endParaRPr kumimoji="1" lang="ja-JP" altLang="en-US" dirty="0"/>
          </a:p>
        </p:txBody>
      </p:sp>
      <p:pic>
        <p:nvPicPr>
          <p:cNvPr id="4" name="Picture 3" descr="Administrato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41380" y="2012549"/>
            <a:ext cx="1491580" cy="1491580"/>
          </a:xfrm>
          <a:prstGeom prst="rect">
            <a:avLst/>
          </a:prstGeom>
        </p:spPr>
      </p:pic>
      <p:sp>
        <p:nvSpPr>
          <p:cNvPr id="11" name="Down Arrow 10"/>
          <p:cNvSpPr/>
          <p:nvPr/>
        </p:nvSpPr>
        <p:spPr>
          <a:xfrm>
            <a:off x="4178688" y="3793893"/>
            <a:ext cx="782435" cy="1082403"/>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nvGrpSpPr>
          <p:cNvPr id="19" name="Group 18"/>
          <p:cNvGrpSpPr/>
          <p:nvPr/>
        </p:nvGrpSpPr>
        <p:grpSpPr>
          <a:xfrm>
            <a:off x="2231152" y="5255170"/>
            <a:ext cx="4697367" cy="1256605"/>
            <a:chOff x="3841380" y="5393370"/>
            <a:chExt cx="4697367" cy="1256605"/>
          </a:xfrm>
        </p:grpSpPr>
        <p:grpSp>
          <p:nvGrpSpPr>
            <p:cNvPr id="15" name="Group 14"/>
            <p:cNvGrpSpPr/>
            <p:nvPr/>
          </p:nvGrpSpPr>
          <p:grpSpPr>
            <a:xfrm>
              <a:off x="3841380" y="5393370"/>
              <a:ext cx="4697367" cy="1256605"/>
              <a:chOff x="3841380" y="5393370"/>
              <a:chExt cx="4697367" cy="1256605"/>
            </a:xfrm>
          </p:grpSpPr>
          <p:sp>
            <p:nvSpPr>
              <p:cNvPr id="16" name="Rounded Rectangle 15"/>
              <p:cNvSpPr/>
              <p:nvPr/>
            </p:nvSpPr>
            <p:spPr>
              <a:xfrm>
                <a:off x="3841380" y="5393370"/>
                <a:ext cx="4697367" cy="1256605"/>
              </a:xfrm>
              <a:prstGeom prst="roundRect">
                <a:avLst/>
              </a:prstGeom>
            </p:spPr>
            <p:style>
              <a:lnRef idx="1">
                <a:schemeClr val="accent5"/>
              </a:lnRef>
              <a:fillRef idx="3">
                <a:schemeClr val="accent5"/>
              </a:fillRef>
              <a:effectRef idx="2">
                <a:schemeClr val="accent5"/>
              </a:effectRef>
              <a:fontRef idx="minor">
                <a:schemeClr val="lt1"/>
              </a:fontRef>
            </p:style>
            <p:txBody>
              <a:bodyPr rtlCol="0" anchor="b" anchorCtr="0"/>
              <a:lstStyle/>
              <a:p>
                <a:pPr algn="ctr"/>
                <a:r>
                  <a:rPr lang="en-US" altLang="ja-JP" dirty="0" smtClean="0"/>
                  <a:t>Virtual Infrastructure Toolkit</a:t>
                </a:r>
                <a:endParaRPr kumimoji="1" lang="en-US" altLang="ja-JP" dirty="0" smtClean="0"/>
              </a:p>
            </p:txBody>
          </p:sp>
          <p:pic>
            <p:nvPicPr>
              <p:cNvPr id="17" name="Picture 16" descr="BU005259.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79146" y="6135061"/>
                <a:ext cx="530595" cy="474115"/>
              </a:xfrm>
              <a:prstGeom prst="rect">
                <a:avLst/>
              </a:prstGeom>
            </p:spPr>
          </p:pic>
        </p:grpSp>
        <p:sp>
          <p:nvSpPr>
            <p:cNvPr id="18" name="Rounded Rectangle 17"/>
            <p:cNvSpPr/>
            <p:nvPr/>
          </p:nvSpPr>
          <p:spPr>
            <a:xfrm>
              <a:off x="3841883" y="5393370"/>
              <a:ext cx="2349559" cy="626186"/>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altLang="ja-JP" dirty="0" smtClean="0"/>
                <a:t>VI Manager</a:t>
              </a:r>
              <a:endParaRPr kumimoji="1" lang="en-US" altLang="ja-JP" dirty="0" smtClean="0"/>
            </a:p>
          </p:txBody>
        </p:sp>
        <p:sp>
          <p:nvSpPr>
            <p:cNvPr id="14" name="Rounded Rectangle 13"/>
            <p:cNvSpPr/>
            <p:nvPr/>
          </p:nvSpPr>
          <p:spPr>
            <a:xfrm>
              <a:off x="6191442" y="5393370"/>
              <a:ext cx="2347305" cy="626186"/>
            </a:xfrm>
            <a:prstGeom prst="round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altLang="ja-JP" dirty="0" smtClean="0"/>
                <a:t>VC Manager</a:t>
              </a:r>
              <a:endParaRPr kumimoji="1" lang="ja-JP" altLang="en-US" dirty="0"/>
            </a:p>
          </p:txBody>
        </p:sp>
      </p:grpSp>
      <p:sp>
        <p:nvSpPr>
          <p:cNvPr id="27" name="Snip Single Corner Rectangle 26"/>
          <p:cNvSpPr/>
          <p:nvPr/>
        </p:nvSpPr>
        <p:spPr>
          <a:xfrm>
            <a:off x="5188571" y="3908172"/>
            <a:ext cx="1739948" cy="951702"/>
          </a:xfrm>
          <a:prstGeom prst="snip1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dirty="0" smtClean="0"/>
              <a:t>Virtual Cluster Template Set</a:t>
            </a:r>
            <a:endParaRPr kumimoji="1" lang="ja-JP" altLang="en-US" dirty="0"/>
          </a:p>
        </p:txBody>
      </p:sp>
      <p:sp>
        <p:nvSpPr>
          <p:cNvPr id="12" name="TextBox 11"/>
          <p:cNvSpPr txBox="1"/>
          <p:nvPr/>
        </p:nvSpPr>
        <p:spPr>
          <a:xfrm>
            <a:off x="447668" y="4229965"/>
            <a:ext cx="2231275" cy="646331"/>
          </a:xfrm>
          <a:prstGeom prst="rect">
            <a:avLst/>
          </a:prstGeom>
          <a:noFill/>
        </p:spPr>
        <p:txBody>
          <a:bodyPr wrap="none" rtlCol="0">
            <a:spAutoFit/>
          </a:bodyPr>
          <a:lstStyle/>
          <a:p>
            <a:r>
              <a:rPr kumimoji="1" lang="en-US" altLang="ja-JP" dirty="0" smtClean="0"/>
              <a:t>Existing VI</a:t>
            </a:r>
          </a:p>
          <a:p>
            <a:r>
              <a:rPr kumimoji="1" lang="en-US" altLang="ja-JP" dirty="0" smtClean="0"/>
              <a:t>management scheme</a:t>
            </a:r>
            <a:endParaRPr kumimoji="1" lang="ja-JP" altLang="en-US" dirty="0"/>
          </a:p>
        </p:txBody>
      </p:sp>
      <p:cxnSp>
        <p:nvCxnSpPr>
          <p:cNvPr id="13" name="Straight Arrow Connector 12"/>
          <p:cNvCxnSpPr>
            <a:stCxn id="12" idx="3"/>
            <a:endCxn id="18" idx="0"/>
          </p:cNvCxnSpPr>
          <p:nvPr/>
        </p:nvCxnSpPr>
        <p:spPr>
          <a:xfrm>
            <a:off x="2678943" y="4553131"/>
            <a:ext cx="727492" cy="702039"/>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sp>
        <p:nvSpPr>
          <p:cNvPr id="5" name="TextBox 4"/>
          <p:cNvSpPr txBox="1"/>
          <p:nvPr/>
        </p:nvSpPr>
        <p:spPr>
          <a:xfrm>
            <a:off x="5854810" y="2673132"/>
            <a:ext cx="2133918" cy="646331"/>
          </a:xfrm>
          <a:prstGeom prst="rect">
            <a:avLst/>
          </a:prstGeom>
          <a:noFill/>
        </p:spPr>
        <p:txBody>
          <a:bodyPr wrap="none" rtlCol="0">
            <a:spAutoFit/>
          </a:bodyPr>
          <a:lstStyle/>
          <a:p>
            <a:r>
              <a:rPr kumimoji="1" lang="en-US" altLang="ja-JP" dirty="0" smtClean="0"/>
              <a:t>Information needed</a:t>
            </a:r>
          </a:p>
          <a:p>
            <a:r>
              <a:rPr lang="en-US" altLang="ja-JP" dirty="0"/>
              <a:t>t</a:t>
            </a:r>
            <a:r>
              <a:rPr lang="en-US" altLang="ja-JP" dirty="0" smtClean="0"/>
              <a:t>o describe VC</a:t>
            </a:r>
          </a:p>
        </p:txBody>
      </p:sp>
      <p:cxnSp>
        <p:nvCxnSpPr>
          <p:cNvPr id="7" name="Straight Arrow Connector 6"/>
          <p:cNvCxnSpPr>
            <a:stCxn id="5" idx="2"/>
            <a:endCxn id="27" idx="3"/>
          </p:cNvCxnSpPr>
          <p:nvPr/>
        </p:nvCxnSpPr>
        <p:spPr>
          <a:xfrm flipH="1">
            <a:off x="6058545" y="3319463"/>
            <a:ext cx="863224" cy="588709"/>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9" name="TextBox 8"/>
          <p:cNvSpPr txBox="1"/>
          <p:nvPr/>
        </p:nvSpPr>
        <p:spPr>
          <a:xfrm>
            <a:off x="3801723" y="3319463"/>
            <a:ext cx="1569660" cy="36933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kumimoji="1" lang="en-US" altLang="ja-JP" dirty="0" smtClean="0"/>
              <a:t>Administrator</a:t>
            </a:r>
            <a:endParaRPr kumimoji="1" lang="ja-JP" altLang="en-US" dirty="0"/>
          </a:p>
        </p:txBody>
      </p:sp>
      <p:sp>
        <p:nvSpPr>
          <p:cNvPr id="21" name="TextBox 20"/>
          <p:cNvSpPr txBox="1"/>
          <p:nvPr/>
        </p:nvSpPr>
        <p:spPr>
          <a:xfrm>
            <a:off x="7443057" y="4550908"/>
            <a:ext cx="1568984" cy="923330"/>
          </a:xfrm>
          <a:prstGeom prst="rect">
            <a:avLst/>
          </a:prstGeom>
          <a:noFill/>
        </p:spPr>
        <p:txBody>
          <a:bodyPr wrap="none" rtlCol="0">
            <a:spAutoFit/>
          </a:bodyPr>
          <a:lstStyle/>
          <a:p>
            <a:r>
              <a:rPr lang="en-US" altLang="ja-JP" dirty="0" smtClean="0"/>
              <a:t>Provide VC</a:t>
            </a:r>
          </a:p>
          <a:p>
            <a:r>
              <a:rPr kumimoji="1" lang="en-US" altLang="ja-JP" dirty="0" smtClean="0"/>
              <a:t>Management</a:t>
            </a:r>
          </a:p>
          <a:p>
            <a:r>
              <a:rPr lang="en-US" altLang="ja-JP" dirty="0" smtClean="0"/>
              <a:t>functionalities</a:t>
            </a:r>
            <a:endParaRPr kumimoji="1" lang="en-US" altLang="ja-JP" dirty="0" smtClean="0"/>
          </a:p>
        </p:txBody>
      </p:sp>
      <p:cxnSp>
        <p:nvCxnSpPr>
          <p:cNvPr id="22" name="Straight Arrow Connector 21"/>
          <p:cNvCxnSpPr>
            <a:stCxn id="21" idx="1"/>
            <a:endCxn id="14" idx="3"/>
          </p:cNvCxnSpPr>
          <p:nvPr/>
        </p:nvCxnSpPr>
        <p:spPr>
          <a:xfrm flipH="1">
            <a:off x="6928519" y="5012573"/>
            <a:ext cx="514538" cy="55569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25" name="Oval 24"/>
          <p:cNvSpPr/>
          <p:nvPr/>
        </p:nvSpPr>
        <p:spPr>
          <a:xfrm rot="2533582">
            <a:off x="5598467" y="2501107"/>
            <a:ext cx="1784072" cy="2585571"/>
          </a:xfrm>
          <a:prstGeom prst="ellipse">
            <a:avLst/>
          </a:prstGeom>
          <a:solidFill>
            <a:schemeClr val="lt1">
              <a:alpha val="0"/>
            </a:schemeClr>
          </a:solidFill>
        </p:spPr>
        <p:style>
          <a:lnRef idx="2">
            <a:schemeClr val="accent5"/>
          </a:lnRef>
          <a:fillRef idx="1">
            <a:schemeClr val="lt1"/>
          </a:fillRef>
          <a:effectRef idx="0">
            <a:schemeClr val="accent5"/>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214118810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en-US" altLang="ja-JP" dirty="0" smtClean="0"/>
              <a:t>VC Template Set</a:t>
            </a:r>
            <a:endParaRPr kumimoji="1" lang="ja-JP" altLang="en-US" dirty="0"/>
          </a:p>
        </p:txBody>
      </p:sp>
      <p:grpSp>
        <p:nvGrpSpPr>
          <p:cNvPr id="4" name="Group 3"/>
          <p:cNvGrpSpPr/>
          <p:nvPr/>
        </p:nvGrpSpPr>
        <p:grpSpPr>
          <a:xfrm>
            <a:off x="3456087" y="3254502"/>
            <a:ext cx="2418603" cy="1505415"/>
            <a:chOff x="880685" y="2728482"/>
            <a:chExt cx="2418603" cy="1505415"/>
          </a:xfrm>
        </p:grpSpPr>
        <p:pic>
          <p:nvPicPr>
            <p:cNvPr id="5" name="Picture 4" descr="stk19948boj.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0685" y="2728482"/>
              <a:ext cx="2418603" cy="1505415"/>
            </a:xfrm>
            <a:prstGeom prst="rect">
              <a:avLst/>
            </a:prstGeom>
          </p:spPr>
        </p:pic>
        <p:sp>
          <p:nvSpPr>
            <p:cNvPr id="6" name="TextBox 5"/>
            <p:cNvSpPr txBox="1"/>
            <p:nvPr/>
          </p:nvSpPr>
          <p:spPr>
            <a:xfrm>
              <a:off x="1224681" y="3321094"/>
              <a:ext cx="1725991" cy="369332"/>
            </a:xfrm>
            <a:prstGeom prst="rect">
              <a:avLst/>
            </a:prstGeom>
            <a:noFill/>
          </p:spPr>
          <p:txBody>
            <a:bodyPr wrap="none" rtlCol="0">
              <a:spAutoFit/>
            </a:bodyPr>
            <a:lstStyle/>
            <a:p>
              <a:r>
                <a:rPr kumimoji="1" lang="en-US" altLang="ja-JP" dirty="0" smtClean="0"/>
                <a:t>Documentation</a:t>
              </a:r>
              <a:endParaRPr kumimoji="1" lang="ja-JP" altLang="en-US" dirty="0"/>
            </a:p>
          </p:txBody>
        </p:sp>
      </p:grpSp>
      <p:sp>
        <p:nvSpPr>
          <p:cNvPr id="7" name="Rounded Rectangular Callout 6"/>
          <p:cNvSpPr/>
          <p:nvPr/>
        </p:nvSpPr>
        <p:spPr>
          <a:xfrm>
            <a:off x="3372670" y="2068313"/>
            <a:ext cx="2585438" cy="836420"/>
          </a:xfrm>
          <a:prstGeom prst="wedgeRoundRectCallout">
            <a:avLst>
              <a:gd name="adj1" fmla="val -19956"/>
              <a:gd name="adj2" fmla="val 76707"/>
              <a:gd name="adj3" fmla="val 16667"/>
            </a:avLst>
          </a:prstGeom>
        </p:spPr>
        <p:style>
          <a:lnRef idx="1">
            <a:schemeClr val="accent1"/>
          </a:lnRef>
          <a:fillRef idx="3">
            <a:schemeClr val="accent1"/>
          </a:fillRef>
          <a:effectRef idx="2">
            <a:schemeClr val="accent1"/>
          </a:effectRef>
          <a:fontRef idx="minor">
            <a:schemeClr val="lt1"/>
          </a:fontRef>
        </p:style>
        <p:txBody>
          <a:bodyPr rtlCol="0" anchor="ctr"/>
          <a:lstStyle/>
          <a:p>
            <a:pPr marL="285750" indent="-285750" algn="ctr">
              <a:buFontTx/>
              <a:buChar char="-"/>
            </a:pPr>
            <a:r>
              <a:rPr kumimoji="1" lang="en-US" altLang="ja-JP" dirty="0" smtClean="0"/>
              <a:t>VM Characteristic</a:t>
            </a:r>
            <a:endParaRPr lang="en-US" altLang="ja-JP" dirty="0"/>
          </a:p>
          <a:p>
            <a:pPr marL="285750" indent="-285750" algn="ctr">
              <a:buFontTx/>
              <a:buChar char="-"/>
            </a:pPr>
            <a:r>
              <a:rPr kumimoji="1" lang="en-US" altLang="ja-JP" dirty="0" smtClean="0"/>
              <a:t>VM Relationships</a:t>
            </a:r>
          </a:p>
        </p:txBody>
      </p:sp>
      <p:sp>
        <p:nvSpPr>
          <p:cNvPr id="9" name="Right Arrow 8"/>
          <p:cNvSpPr/>
          <p:nvPr/>
        </p:nvSpPr>
        <p:spPr>
          <a:xfrm>
            <a:off x="6032686" y="3634128"/>
            <a:ext cx="703059" cy="736297"/>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nvGrpSpPr>
          <p:cNvPr id="10" name="Group 9"/>
          <p:cNvGrpSpPr/>
          <p:nvPr/>
        </p:nvGrpSpPr>
        <p:grpSpPr>
          <a:xfrm>
            <a:off x="412706" y="3219595"/>
            <a:ext cx="1994407" cy="787615"/>
            <a:chOff x="5216232" y="4790389"/>
            <a:chExt cx="1994407" cy="787615"/>
          </a:xfrm>
        </p:grpSpPr>
        <p:sp>
          <p:nvSpPr>
            <p:cNvPr id="11" name="Snip Single Corner Rectangle 10"/>
            <p:cNvSpPr/>
            <p:nvPr/>
          </p:nvSpPr>
          <p:spPr>
            <a:xfrm>
              <a:off x="5216232" y="4790389"/>
              <a:ext cx="1689607" cy="482815"/>
            </a:xfrm>
            <a:prstGeom prst="snip1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ja-JP" dirty="0" smtClean="0"/>
                <a:t>VM Template</a:t>
              </a:r>
              <a:endParaRPr kumimoji="1" lang="ja-JP" altLang="en-US" dirty="0"/>
            </a:p>
          </p:txBody>
        </p:sp>
        <p:sp>
          <p:nvSpPr>
            <p:cNvPr id="12" name="Snip Single Corner Rectangle 11"/>
            <p:cNvSpPr/>
            <p:nvPr/>
          </p:nvSpPr>
          <p:spPr>
            <a:xfrm>
              <a:off x="5368632" y="4942789"/>
              <a:ext cx="1689607" cy="482815"/>
            </a:xfrm>
            <a:prstGeom prst="snip1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ja-JP" dirty="0" smtClean="0"/>
                <a:t>VM Template</a:t>
              </a:r>
              <a:endParaRPr kumimoji="1" lang="ja-JP" altLang="en-US" dirty="0"/>
            </a:p>
          </p:txBody>
        </p:sp>
        <p:sp>
          <p:nvSpPr>
            <p:cNvPr id="13" name="Snip Single Corner Rectangle 12"/>
            <p:cNvSpPr/>
            <p:nvPr/>
          </p:nvSpPr>
          <p:spPr>
            <a:xfrm>
              <a:off x="5521032" y="5095189"/>
              <a:ext cx="1689607" cy="482815"/>
            </a:xfrm>
            <a:prstGeom prst="snip1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ja-JP" dirty="0" smtClean="0"/>
                <a:t>VM Templates</a:t>
              </a:r>
              <a:endParaRPr kumimoji="1" lang="ja-JP" altLang="en-US" dirty="0"/>
            </a:p>
          </p:txBody>
        </p:sp>
      </p:grpSp>
      <p:sp>
        <p:nvSpPr>
          <p:cNvPr id="14" name="Plus 13"/>
          <p:cNvSpPr/>
          <p:nvPr/>
        </p:nvSpPr>
        <p:spPr>
          <a:xfrm>
            <a:off x="2454528" y="3424048"/>
            <a:ext cx="873152" cy="873152"/>
          </a:xfrm>
          <a:prstGeom prst="mathPlus">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3" name="Snip Single Corner Rectangle 22"/>
          <p:cNvSpPr/>
          <p:nvPr/>
        </p:nvSpPr>
        <p:spPr>
          <a:xfrm>
            <a:off x="7030271" y="3433532"/>
            <a:ext cx="1739948" cy="951702"/>
          </a:xfrm>
          <a:prstGeom prst="snip1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dirty="0" smtClean="0"/>
              <a:t>Virtual Cluster Template Set</a:t>
            </a:r>
            <a:endParaRPr kumimoji="1" lang="ja-JP" altLang="en-US" dirty="0"/>
          </a:p>
        </p:txBody>
      </p:sp>
      <p:sp>
        <p:nvSpPr>
          <p:cNvPr id="3" name="TextBox 2"/>
          <p:cNvSpPr txBox="1"/>
          <p:nvPr/>
        </p:nvSpPr>
        <p:spPr>
          <a:xfrm>
            <a:off x="565106" y="1898213"/>
            <a:ext cx="2050991" cy="646331"/>
          </a:xfrm>
          <a:prstGeom prst="rect">
            <a:avLst/>
          </a:prstGeom>
          <a:noFill/>
        </p:spPr>
        <p:txBody>
          <a:bodyPr wrap="square" rtlCol="0">
            <a:spAutoFit/>
          </a:bodyPr>
          <a:lstStyle/>
          <a:p>
            <a:r>
              <a:rPr lang="en-US" altLang="ja-JP" dirty="0" smtClean="0"/>
              <a:t>Understandable by VI Manager</a:t>
            </a:r>
          </a:p>
        </p:txBody>
      </p:sp>
      <p:cxnSp>
        <p:nvCxnSpPr>
          <p:cNvPr id="15" name="Straight Arrow Connector 14"/>
          <p:cNvCxnSpPr>
            <a:stCxn id="3" idx="2"/>
            <a:endCxn id="11" idx="3"/>
          </p:cNvCxnSpPr>
          <p:nvPr/>
        </p:nvCxnSpPr>
        <p:spPr>
          <a:xfrm flipH="1">
            <a:off x="1257510" y="2544544"/>
            <a:ext cx="333092" cy="67505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8" name="Rounded Rectangular Callout 17"/>
          <p:cNvSpPr/>
          <p:nvPr/>
        </p:nvSpPr>
        <p:spPr>
          <a:xfrm>
            <a:off x="228012" y="4370425"/>
            <a:ext cx="2585438" cy="592612"/>
          </a:xfrm>
          <a:prstGeom prst="wedgeRoundRectCallout">
            <a:avLst>
              <a:gd name="adj1" fmla="val -20394"/>
              <a:gd name="adj2" fmla="val -87862"/>
              <a:gd name="adj3" fmla="val 16667"/>
            </a:avLst>
          </a:prstGeom>
        </p:spPr>
        <p:style>
          <a:lnRef idx="1">
            <a:schemeClr val="accent1"/>
          </a:lnRef>
          <a:fillRef idx="3">
            <a:schemeClr val="accent1"/>
          </a:fillRef>
          <a:effectRef idx="2">
            <a:schemeClr val="accent1"/>
          </a:effectRef>
          <a:fontRef idx="minor">
            <a:schemeClr val="lt1"/>
          </a:fontRef>
        </p:style>
        <p:txBody>
          <a:bodyPr rtlCol="0" anchor="ctr"/>
          <a:lstStyle/>
          <a:p>
            <a:pPr marL="285750" indent="-285750" algn="ctr">
              <a:buFontTx/>
              <a:buChar char="-"/>
            </a:pPr>
            <a:r>
              <a:rPr kumimoji="1" lang="en-US" altLang="ja-JP" dirty="0" smtClean="0"/>
              <a:t>VM Characteristic</a:t>
            </a:r>
            <a:endParaRPr lang="en-US" altLang="ja-JP" dirty="0"/>
          </a:p>
        </p:txBody>
      </p:sp>
      <p:sp>
        <p:nvSpPr>
          <p:cNvPr id="21" name="TextBox 20"/>
          <p:cNvSpPr txBox="1"/>
          <p:nvPr/>
        </p:nvSpPr>
        <p:spPr>
          <a:xfrm>
            <a:off x="3648451" y="5288933"/>
            <a:ext cx="2784722" cy="646331"/>
          </a:xfrm>
          <a:prstGeom prst="rect">
            <a:avLst/>
          </a:prstGeom>
          <a:noFill/>
        </p:spPr>
        <p:txBody>
          <a:bodyPr wrap="square" rtlCol="0">
            <a:spAutoFit/>
          </a:bodyPr>
          <a:lstStyle/>
          <a:p>
            <a:r>
              <a:rPr lang="en-US" altLang="ja-JP" dirty="0" smtClean="0"/>
              <a:t>Understandable by Human (Administrator)</a:t>
            </a:r>
          </a:p>
        </p:txBody>
      </p:sp>
      <p:cxnSp>
        <p:nvCxnSpPr>
          <p:cNvPr id="22" name="Straight Arrow Connector 21"/>
          <p:cNvCxnSpPr>
            <a:stCxn id="21" idx="0"/>
            <a:endCxn id="5" idx="2"/>
          </p:cNvCxnSpPr>
          <p:nvPr/>
        </p:nvCxnSpPr>
        <p:spPr>
          <a:xfrm flipH="1" flipV="1">
            <a:off x="4665389" y="4759917"/>
            <a:ext cx="375423" cy="52901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5" name="TextBox 24"/>
          <p:cNvSpPr txBox="1"/>
          <p:nvPr/>
        </p:nvSpPr>
        <p:spPr>
          <a:xfrm>
            <a:off x="6565650" y="1953667"/>
            <a:ext cx="2021575" cy="646331"/>
          </a:xfrm>
          <a:prstGeom prst="rect">
            <a:avLst/>
          </a:prstGeom>
          <a:noFill/>
        </p:spPr>
        <p:txBody>
          <a:bodyPr wrap="square" rtlCol="0">
            <a:spAutoFit/>
          </a:bodyPr>
          <a:lstStyle/>
          <a:p>
            <a:r>
              <a:rPr lang="en-US" altLang="ja-JP" dirty="0" smtClean="0"/>
              <a:t>Understandable by</a:t>
            </a:r>
          </a:p>
          <a:p>
            <a:r>
              <a:rPr lang="en-US" altLang="ja-JP" dirty="0" smtClean="0"/>
              <a:t>VC Manager</a:t>
            </a:r>
          </a:p>
        </p:txBody>
      </p:sp>
      <p:cxnSp>
        <p:nvCxnSpPr>
          <p:cNvPr id="29" name="Straight Arrow Connector 28"/>
          <p:cNvCxnSpPr>
            <a:stCxn id="25" idx="2"/>
            <a:endCxn id="23" idx="3"/>
          </p:cNvCxnSpPr>
          <p:nvPr/>
        </p:nvCxnSpPr>
        <p:spPr>
          <a:xfrm>
            <a:off x="7576438" y="2599998"/>
            <a:ext cx="323807" cy="83353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45187776"/>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en-US" altLang="ja-JP" dirty="0" smtClean="0"/>
              <a:t>VM Characteristic</a:t>
            </a:r>
            <a:endParaRPr kumimoji="1" lang="ja-JP" altLang="en-US" dirty="0"/>
          </a:p>
        </p:txBody>
      </p:sp>
      <p:grpSp>
        <p:nvGrpSpPr>
          <p:cNvPr id="39" name="Group 38"/>
          <p:cNvGrpSpPr/>
          <p:nvPr/>
        </p:nvGrpSpPr>
        <p:grpSpPr>
          <a:xfrm>
            <a:off x="3481269" y="1304126"/>
            <a:ext cx="2511044" cy="5465987"/>
            <a:chOff x="3481269" y="1304126"/>
            <a:chExt cx="2511044" cy="5465987"/>
          </a:xfrm>
        </p:grpSpPr>
        <p:cxnSp>
          <p:nvCxnSpPr>
            <p:cNvPr id="25" name="Straight Connector 24"/>
            <p:cNvCxnSpPr/>
            <p:nvPr/>
          </p:nvCxnSpPr>
          <p:spPr>
            <a:xfrm>
              <a:off x="3481269" y="1304126"/>
              <a:ext cx="0" cy="5465987"/>
            </a:xfrm>
            <a:prstGeom prst="line">
              <a:avLst/>
            </a:prstGeom>
            <a:ln>
              <a:prstDash val="dash"/>
            </a:ln>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a:off x="5992313" y="1304126"/>
              <a:ext cx="0" cy="5465987"/>
            </a:xfrm>
            <a:prstGeom prst="line">
              <a:avLst/>
            </a:prstGeom>
            <a:ln>
              <a:prstDash val="dash"/>
            </a:ln>
          </p:spPr>
          <p:style>
            <a:lnRef idx="2">
              <a:schemeClr val="accent1"/>
            </a:lnRef>
            <a:fillRef idx="0">
              <a:schemeClr val="accent1"/>
            </a:fillRef>
            <a:effectRef idx="1">
              <a:schemeClr val="accent1"/>
            </a:effectRef>
            <a:fontRef idx="minor">
              <a:schemeClr val="tx1"/>
            </a:fontRef>
          </p:style>
        </p:cxnSp>
      </p:grpSp>
      <p:grpSp>
        <p:nvGrpSpPr>
          <p:cNvPr id="3" name="Group 2"/>
          <p:cNvGrpSpPr/>
          <p:nvPr/>
        </p:nvGrpSpPr>
        <p:grpSpPr>
          <a:xfrm>
            <a:off x="1642949" y="1361887"/>
            <a:ext cx="917288" cy="1774113"/>
            <a:chOff x="1090800" y="1657823"/>
            <a:chExt cx="917288" cy="1774113"/>
          </a:xfrm>
        </p:grpSpPr>
        <p:pic>
          <p:nvPicPr>
            <p:cNvPr id="4" name="Picture 3" descr="image_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1762" y="2229856"/>
              <a:ext cx="766326" cy="1202080"/>
            </a:xfrm>
            <a:prstGeom prst="rect">
              <a:avLst/>
            </a:prstGeom>
            <a:effectLst>
              <a:glow rad="228600">
                <a:schemeClr val="accent1">
                  <a:satMod val="175000"/>
                  <a:alpha val="40000"/>
                </a:schemeClr>
              </a:glow>
              <a:outerShdw blurRad="38100" dist="25400" dir="5400000" algn="br"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pic>
        <p:sp>
          <p:nvSpPr>
            <p:cNvPr id="5" name="TextBox 4"/>
            <p:cNvSpPr txBox="1"/>
            <p:nvPr/>
          </p:nvSpPr>
          <p:spPr>
            <a:xfrm>
              <a:off x="1090800" y="1657823"/>
              <a:ext cx="917288" cy="369332"/>
            </a:xfrm>
            <a:prstGeom prst="rect">
              <a:avLst/>
            </a:prstGeom>
          </p:spPr>
          <p:style>
            <a:lnRef idx="3">
              <a:schemeClr val="lt1"/>
            </a:lnRef>
            <a:fillRef idx="1">
              <a:schemeClr val="accent1"/>
            </a:fillRef>
            <a:effectRef idx="1">
              <a:schemeClr val="accent1"/>
            </a:effectRef>
            <a:fontRef idx="minor">
              <a:schemeClr val="lt1"/>
            </a:fontRef>
          </p:style>
          <p:txBody>
            <a:bodyPr wrap="none" rtlCol="0">
              <a:spAutoFit/>
            </a:bodyPr>
            <a:lstStyle/>
            <a:p>
              <a:r>
                <a:rPr lang="en-US" altLang="ja-JP" dirty="0" smtClean="0"/>
                <a:t>Worker</a:t>
              </a:r>
              <a:endParaRPr kumimoji="1" lang="ja-JP" altLang="en-US" dirty="0"/>
            </a:p>
          </p:txBody>
        </p:sp>
      </p:grpSp>
      <p:grpSp>
        <p:nvGrpSpPr>
          <p:cNvPr id="6" name="Group 5"/>
          <p:cNvGrpSpPr/>
          <p:nvPr/>
        </p:nvGrpSpPr>
        <p:grpSpPr>
          <a:xfrm>
            <a:off x="4232310" y="1361887"/>
            <a:ext cx="867470" cy="1752845"/>
            <a:chOff x="4598139" y="3474795"/>
            <a:chExt cx="867470" cy="1752845"/>
          </a:xfrm>
        </p:grpSpPr>
        <p:pic>
          <p:nvPicPr>
            <p:cNvPr id="7" name="Picture 6" descr="image_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98139" y="4025560"/>
              <a:ext cx="766326" cy="1202080"/>
            </a:xfrm>
            <a:prstGeom prst="rect">
              <a:avLst/>
            </a:prstGeom>
            <a:effectLst>
              <a:glow rad="228600">
                <a:schemeClr val="accent5">
                  <a:satMod val="175000"/>
                  <a:alpha val="40000"/>
                </a:schemeClr>
              </a:glow>
              <a:outerShdw blurRad="38100" dist="25400" dir="5400000" algn="br" rotWithShape="0">
                <a:srgbClr val="000000">
                  <a:alpha val="50000"/>
                </a:srgbClr>
              </a:outerShdw>
            </a:effectLst>
          </p:spPr>
          <p:style>
            <a:lnRef idx="1">
              <a:schemeClr val="accent6"/>
            </a:lnRef>
            <a:fillRef idx="3">
              <a:schemeClr val="accent6"/>
            </a:fillRef>
            <a:effectRef idx="2">
              <a:schemeClr val="accent6"/>
            </a:effectRef>
            <a:fontRef idx="minor">
              <a:schemeClr val="lt1"/>
            </a:fontRef>
          </p:style>
        </p:pic>
        <p:sp>
          <p:nvSpPr>
            <p:cNvPr id="8" name="TextBox 7"/>
            <p:cNvSpPr txBox="1"/>
            <p:nvPr/>
          </p:nvSpPr>
          <p:spPr>
            <a:xfrm>
              <a:off x="4598139" y="3474795"/>
              <a:ext cx="867470" cy="369332"/>
            </a:xfrm>
            <a:prstGeom prst="rect">
              <a:avLst/>
            </a:prstGeom>
          </p:spPr>
          <p:style>
            <a:lnRef idx="3">
              <a:schemeClr val="lt1"/>
            </a:lnRef>
            <a:fillRef idx="1">
              <a:schemeClr val="accent4"/>
            </a:fillRef>
            <a:effectRef idx="1">
              <a:schemeClr val="accent4"/>
            </a:effectRef>
            <a:fontRef idx="minor">
              <a:schemeClr val="lt1"/>
            </a:fontRef>
          </p:style>
          <p:txBody>
            <a:bodyPr wrap="none" rtlCol="0">
              <a:spAutoFit/>
            </a:bodyPr>
            <a:lstStyle/>
            <a:p>
              <a:r>
                <a:rPr lang="en-US" altLang="ja-JP" dirty="0" smtClean="0"/>
                <a:t>Master</a:t>
              </a:r>
              <a:endParaRPr kumimoji="1" lang="ja-JP" altLang="en-US" dirty="0"/>
            </a:p>
          </p:txBody>
        </p:sp>
      </p:grpSp>
      <p:grpSp>
        <p:nvGrpSpPr>
          <p:cNvPr id="9" name="Group 8"/>
          <p:cNvGrpSpPr/>
          <p:nvPr/>
        </p:nvGrpSpPr>
        <p:grpSpPr>
          <a:xfrm>
            <a:off x="7033022" y="1304126"/>
            <a:ext cx="917288" cy="1789874"/>
            <a:chOff x="6238666" y="1659973"/>
            <a:chExt cx="917288" cy="1789874"/>
          </a:xfrm>
        </p:grpSpPr>
        <p:pic>
          <p:nvPicPr>
            <p:cNvPr id="10" name="Picture 9" descr="image_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38666" y="2247767"/>
              <a:ext cx="766326" cy="1202080"/>
            </a:xfrm>
            <a:prstGeom prst="rect">
              <a:avLst/>
            </a:prstGeom>
            <a:effectLst>
              <a:glow rad="228600">
                <a:schemeClr val="accent6">
                  <a:satMod val="175000"/>
                  <a:alpha val="40000"/>
                </a:schemeClr>
              </a:glow>
              <a:outerShdw blurRad="38100" dist="25400" dir="5400000" algn="br" rotWithShape="0">
                <a:srgbClr val="000000">
                  <a:alpha val="50000"/>
                </a:srgbClr>
              </a:outerShdw>
            </a:effectLst>
          </p:spPr>
          <p:style>
            <a:lnRef idx="1">
              <a:schemeClr val="accent6"/>
            </a:lnRef>
            <a:fillRef idx="3">
              <a:schemeClr val="accent6"/>
            </a:fillRef>
            <a:effectRef idx="2">
              <a:schemeClr val="accent6"/>
            </a:effectRef>
            <a:fontRef idx="minor">
              <a:schemeClr val="lt1"/>
            </a:fontRef>
          </p:style>
        </p:pic>
        <p:sp>
          <p:nvSpPr>
            <p:cNvPr id="11" name="TextBox 10"/>
            <p:cNvSpPr txBox="1"/>
            <p:nvPr/>
          </p:nvSpPr>
          <p:spPr>
            <a:xfrm>
              <a:off x="6238666" y="1659973"/>
              <a:ext cx="917288" cy="369332"/>
            </a:xfrm>
            <a:prstGeom prst="rect">
              <a:avLst/>
            </a:prstGeom>
          </p:spPr>
          <p:style>
            <a:lnRef idx="3">
              <a:schemeClr val="lt1"/>
            </a:lnRef>
            <a:fillRef idx="1">
              <a:schemeClr val="accent6"/>
            </a:fillRef>
            <a:effectRef idx="1">
              <a:schemeClr val="accent6"/>
            </a:effectRef>
            <a:fontRef idx="minor">
              <a:schemeClr val="lt1"/>
            </a:fontRef>
          </p:style>
          <p:txBody>
            <a:bodyPr wrap="none" rtlCol="0">
              <a:spAutoFit/>
            </a:bodyPr>
            <a:lstStyle/>
            <a:p>
              <a:r>
                <a:rPr lang="en-US" altLang="ja-JP" dirty="0" smtClean="0"/>
                <a:t>Storage</a:t>
              </a:r>
              <a:endParaRPr kumimoji="1" lang="ja-JP" altLang="en-US" dirty="0"/>
            </a:p>
          </p:txBody>
        </p:sp>
      </p:grpSp>
      <p:grpSp>
        <p:nvGrpSpPr>
          <p:cNvPr id="12" name="Group 11"/>
          <p:cNvGrpSpPr/>
          <p:nvPr/>
        </p:nvGrpSpPr>
        <p:grpSpPr>
          <a:xfrm>
            <a:off x="3670151" y="3960455"/>
            <a:ext cx="1843279" cy="771778"/>
            <a:chOff x="4356815" y="4784177"/>
            <a:chExt cx="1976469" cy="846621"/>
          </a:xfrm>
        </p:grpSpPr>
        <p:pic>
          <p:nvPicPr>
            <p:cNvPr id="13" name="Picture 12" descr="iconDB.jpg"/>
            <p:cNvPicPr>
              <a:picLocks noChangeAspect="1"/>
            </p:cNvPicPr>
            <p:nvPr/>
          </p:nvPicPr>
          <p:blipFill>
            <a:blip r:embed="rId4">
              <a:extLst>
                <a:ext uri="{BEBA8EAE-BF5A-486C-A8C5-ECC9F3942E4B}">
                  <a14:imgProps xmlns:a14="http://schemas.microsoft.com/office/drawing/2010/main">
                    <a14:imgLayer r:embed="rId5">
                      <a14:imgEffect>
                        <a14:backgroundRemoval t="0" b="100000" l="0" r="100000">
                          <a14:backgroundMark x1="88281" y1="69922" x2="88281" y2="69922"/>
                        </a14:backgroundRemoval>
                      </a14:imgEffect>
                    </a14:imgLayer>
                  </a14:imgProps>
                </a:ext>
                <a:ext uri="{28A0092B-C50C-407E-A947-70E740481C1C}">
                  <a14:useLocalDpi xmlns:a14="http://schemas.microsoft.com/office/drawing/2010/main" val="0"/>
                </a:ext>
              </a:extLst>
            </a:blip>
            <a:stretch>
              <a:fillRect/>
            </a:stretch>
          </p:blipFill>
          <p:spPr>
            <a:xfrm>
              <a:off x="4356815" y="4784177"/>
              <a:ext cx="846621" cy="846621"/>
            </a:xfrm>
            <a:prstGeom prst="rect">
              <a:avLst/>
            </a:prstGeom>
          </p:spPr>
        </p:pic>
        <p:sp>
          <p:nvSpPr>
            <p:cNvPr id="14" name="TextBox 13"/>
            <p:cNvSpPr txBox="1"/>
            <p:nvPr/>
          </p:nvSpPr>
          <p:spPr>
            <a:xfrm>
              <a:off x="5239603" y="5056648"/>
              <a:ext cx="1093681" cy="369332"/>
            </a:xfrm>
            <a:prstGeom prst="rect">
              <a:avLst/>
            </a:prstGeom>
            <a:noFill/>
          </p:spPr>
          <p:txBody>
            <a:bodyPr wrap="none" rtlCol="0">
              <a:spAutoFit/>
            </a:bodyPr>
            <a:lstStyle/>
            <a:p>
              <a:r>
                <a:rPr kumimoji="1" lang="en-US" altLang="ja-JP" dirty="0" smtClean="0"/>
                <a:t>Database</a:t>
              </a:r>
              <a:endParaRPr kumimoji="1" lang="ja-JP" altLang="en-US" dirty="0"/>
            </a:p>
          </p:txBody>
        </p:sp>
      </p:grpSp>
      <p:grpSp>
        <p:nvGrpSpPr>
          <p:cNvPr id="15" name="Group 14"/>
          <p:cNvGrpSpPr/>
          <p:nvPr/>
        </p:nvGrpSpPr>
        <p:grpSpPr>
          <a:xfrm>
            <a:off x="6442706" y="3960455"/>
            <a:ext cx="2286400" cy="771778"/>
            <a:chOff x="6635131" y="3030875"/>
            <a:chExt cx="2286400" cy="771778"/>
          </a:xfrm>
        </p:grpSpPr>
        <p:pic>
          <p:nvPicPr>
            <p:cNvPr id="16" name="Picture 15" descr="Database_3.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35131" y="3030875"/>
              <a:ext cx="771778" cy="771778"/>
            </a:xfrm>
            <a:prstGeom prst="rect">
              <a:avLst/>
            </a:prstGeom>
          </p:spPr>
        </p:pic>
        <p:sp>
          <p:nvSpPr>
            <p:cNvPr id="17" name="TextBox 16"/>
            <p:cNvSpPr txBox="1"/>
            <p:nvPr/>
          </p:nvSpPr>
          <p:spPr>
            <a:xfrm>
              <a:off x="7406909" y="3248655"/>
              <a:ext cx="1514622" cy="369332"/>
            </a:xfrm>
            <a:prstGeom prst="rect">
              <a:avLst/>
            </a:prstGeom>
            <a:noFill/>
          </p:spPr>
          <p:txBody>
            <a:bodyPr wrap="square" rtlCol="0">
              <a:spAutoFit/>
            </a:bodyPr>
            <a:lstStyle/>
            <a:p>
              <a:r>
                <a:rPr kumimoji="1" lang="en-US" altLang="ja-JP" dirty="0" smtClean="0"/>
                <a:t>Storage Farm</a:t>
              </a:r>
              <a:endParaRPr kumimoji="1" lang="ja-JP" altLang="en-US" dirty="0"/>
            </a:p>
          </p:txBody>
        </p:sp>
      </p:grpSp>
      <p:sp>
        <p:nvSpPr>
          <p:cNvPr id="19" name="Oval 18"/>
          <p:cNvSpPr/>
          <p:nvPr/>
        </p:nvSpPr>
        <p:spPr>
          <a:xfrm>
            <a:off x="1314234" y="4915120"/>
            <a:ext cx="4199196" cy="669071"/>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dirty="0" smtClean="0"/>
              <a:t>Worker Network</a:t>
            </a:r>
            <a:endParaRPr kumimoji="1" lang="ja-JP" altLang="en-US" dirty="0"/>
          </a:p>
        </p:txBody>
      </p:sp>
      <p:sp>
        <p:nvSpPr>
          <p:cNvPr id="38" name="Oval 37"/>
          <p:cNvSpPr/>
          <p:nvPr/>
        </p:nvSpPr>
        <p:spPr>
          <a:xfrm>
            <a:off x="1314234" y="5810994"/>
            <a:ext cx="6636076" cy="669071"/>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kumimoji="1" lang="en-US" altLang="ja-JP" dirty="0" smtClean="0"/>
              <a:t>Shared File System</a:t>
            </a:r>
            <a:endParaRPr kumimoji="1" lang="ja-JP" altLang="en-US" dirty="0"/>
          </a:p>
        </p:txBody>
      </p:sp>
      <p:pic>
        <p:nvPicPr>
          <p:cNvPr id="23" name="Picture 22" descr="hostname-centos.jp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642949" y="3315573"/>
            <a:ext cx="953489" cy="644882"/>
          </a:xfrm>
          <a:prstGeom prst="rect">
            <a:avLst/>
          </a:prstGeom>
        </p:spPr>
      </p:pic>
      <p:pic>
        <p:nvPicPr>
          <p:cNvPr id="24" name="Picture 23" descr="Ubuntu-11.04-Final.jp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092597" y="3237433"/>
            <a:ext cx="706751" cy="683952"/>
          </a:xfrm>
          <a:prstGeom prst="rect">
            <a:avLst/>
          </a:prstGeom>
        </p:spPr>
      </p:pic>
      <p:pic>
        <p:nvPicPr>
          <p:cNvPr id="27" name="Picture 26" descr="hostname-centos.jp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146291" y="3276503"/>
            <a:ext cx="953489" cy="644882"/>
          </a:xfrm>
          <a:prstGeom prst="rect">
            <a:avLst/>
          </a:prstGeom>
        </p:spPr>
      </p:pic>
    </p:spTree>
    <p:extLst>
      <p:ext uri="{BB962C8B-B14F-4D97-AF65-F5344CB8AC3E}">
        <p14:creationId xmlns:p14="http://schemas.microsoft.com/office/powerpoint/2010/main" val="156650034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nodeType="afterEffect">
                                  <p:stCondLst>
                                    <p:cond delay="500"/>
                                  </p:stCondLst>
                                  <p:childTnLst>
                                    <p:set>
                                      <p:cBhvr>
                                        <p:cTn id="17" dur="1" fill="hold">
                                          <p:stCondLst>
                                            <p:cond delay="0"/>
                                          </p:stCondLst>
                                        </p:cTn>
                                        <p:tgtEl>
                                          <p:spTgt spid="12"/>
                                        </p:tgtEl>
                                        <p:attrNameLst>
                                          <p:attrName>style.visibility</p:attrName>
                                        </p:attrNameLst>
                                      </p:cBhvr>
                                      <p:to>
                                        <p:strVal val="visible"/>
                                      </p:to>
                                    </p:set>
                                  </p:childTnLst>
                                </p:cTn>
                              </p:par>
                            </p:childTnLst>
                          </p:cTn>
                        </p:par>
                        <p:par>
                          <p:cTn id="18" fill="hold">
                            <p:stCondLst>
                              <p:cond delay="500"/>
                            </p:stCondLst>
                            <p:childTnLst>
                              <p:par>
                                <p:cTn id="19" presetID="1" presetClass="entr" presetSubtype="0" fill="hold" nodeType="afterEffect">
                                  <p:stCondLst>
                                    <p:cond delay="500"/>
                                  </p:stCondLst>
                                  <p:childTnLst>
                                    <p:set>
                                      <p:cBhvr>
                                        <p:cTn id="20" dur="1" fill="hold">
                                          <p:stCondLst>
                                            <p:cond delay="0"/>
                                          </p:stCondLst>
                                        </p:cTn>
                                        <p:tgtEl>
                                          <p:spTgt spid="15"/>
                                        </p:tgtEl>
                                        <p:attrNameLst>
                                          <p:attrName>style.visibility</p:attrName>
                                        </p:attrNameLst>
                                      </p:cBhvr>
                                      <p:to>
                                        <p:strVal val="visible"/>
                                      </p:to>
                                    </p:set>
                                  </p:childTnLst>
                                </p:cTn>
                              </p:par>
                            </p:childTnLst>
                          </p:cTn>
                        </p:par>
                        <p:par>
                          <p:cTn id="21" fill="hold">
                            <p:stCondLst>
                              <p:cond delay="1000"/>
                            </p:stCondLst>
                            <p:childTnLst>
                              <p:par>
                                <p:cTn id="22" presetID="1" presetClass="entr" presetSubtype="0" fill="hold" grpId="0" nodeType="afterEffect">
                                  <p:stCondLst>
                                    <p:cond delay="500"/>
                                  </p:stCondLst>
                                  <p:childTnLst>
                                    <p:set>
                                      <p:cBhvr>
                                        <p:cTn id="23" dur="1" fill="hold">
                                          <p:stCondLst>
                                            <p:cond delay="0"/>
                                          </p:stCondLst>
                                        </p:cTn>
                                        <p:tgtEl>
                                          <p:spTgt spid="19"/>
                                        </p:tgtEl>
                                        <p:attrNameLst>
                                          <p:attrName>style.visibility</p:attrName>
                                        </p:attrNameLst>
                                      </p:cBhvr>
                                      <p:to>
                                        <p:strVal val="visible"/>
                                      </p:to>
                                    </p:set>
                                  </p:childTnLst>
                                </p:cTn>
                              </p:par>
                            </p:childTnLst>
                          </p:cTn>
                        </p:par>
                        <p:par>
                          <p:cTn id="24" fill="hold">
                            <p:stCondLst>
                              <p:cond delay="1500"/>
                            </p:stCondLst>
                            <p:childTnLst>
                              <p:par>
                                <p:cTn id="25" presetID="1" presetClass="entr" presetSubtype="0" fill="hold" grpId="0" nodeType="afterEffect">
                                  <p:stCondLst>
                                    <p:cond delay="500"/>
                                  </p:stCondLst>
                                  <p:childTnLst>
                                    <p:set>
                                      <p:cBhvr>
                                        <p:cTn id="26"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38"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en-US" altLang="ja-JP" dirty="0" smtClean="0"/>
              <a:t>VM Relationships</a:t>
            </a:r>
            <a:endParaRPr kumimoji="1" lang="ja-JP" altLang="en-US" dirty="0"/>
          </a:p>
        </p:txBody>
      </p:sp>
      <p:grpSp>
        <p:nvGrpSpPr>
          <p:cNvPr id="4" name="Group 3"/>
          <p:cNvGrpSpPr/>
          <p:nvPr/>
        </p:nvGrpSpPr>
        <p:grpSpPr>
          <a:xfrm>
            <a:off x="1632860" y="4293781"/>
            <a:ext cx="1004458" cy="1774113"/>
            <a:chOff x="1003630" y="1657823"/>
            <a:chExt cx="1004458" cy="1774113"/>
          </a:xfrm>
        </p:grpSpPr>
        <p:pic>
          <p:nvPicPr>
            <p:cNvPr id="5" name="Picture 4" descr="image_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1762" y="2229856"/>
              <a:ext cx="766326" cy="1202080"/>
            </a:xfrm>
            <a:prstGeom prst="rect">
              <a:avLst/>
            </a:prstGeom>
            <a:effectLst>
              <a:glow rad="228600">
                <a:schemeClr val="accent1">
                  <a:satMod val="175000"/>
                  <a:alpha val="40000"/>
                </a:schemeClr>
              </a:glow>
              <a:outerShdw blurRad="38100" dist="25400" dir="5400000" algn="br"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pic>
        <p:sp>
          <p:nvSpPr>
            <p:cNvPr id="6" name="TextBox 5"/>
            <p:cNvSpPr txBox="1"/>
            <p:nvPr/>
          </p:nvSpPr>
          <p:spPr>
            <a:xfrm>
              <a:off x="1003630" y="1657823"/>
              <a:ext cx="917288" cy="369332"/>
            </a:xfrm>
            <a:prstGeom prst="rect">
              <a:avLst/>
            </a:prstGeom>
          </p:spPr>
          <p:style>
            <a:lnRef idx="3">
              <a:schemeClr val="lt1"/>
            </a:lnRef>
            <a:fillRef idx="1">
              <a:schemeClr val="accent1"/>
            </a:fillRef>
            <a:effectRef idx="1">
              <a:schemeClr val="accent1"/>
            </a:effectRef>
            <a:fontRef idx="minor">
              <a:schemeClr val="lt1"/>
            </a:fontRef>
          </p:style>
          <p:txBody>
            <a:bodyPr wrap="none" rtlCol="0">
              <a:spAutoFit/>
            </a:bodyPr>
            <a:lstStyle/>
            <a:p>
              <a:r>
                <a:rPr lang="en-US" altLang="ja-JP" dirty="0" smtClean="0"/>
                <a:t>Worker</a:t>
              </a:r>
              <a:endParaRPr kumimoji="1" lang="ja-JP" altLang="en-US" dirty="0"/>
            </a:p>
          </p:txBody>
        </p:sp>
      </p:grpSp>
      <p:grpSp>
        <p:nvGrpSpPr>
          <p:cNvPr id="7" name="Group 6"/>
          <p:cNvGrpSpPr/>
          <p:nvPr/>
        </p:nvGrpSpPr>
        <p:grpSpPr>
          <a:xfrm>
            <a:off x="4288860" y="2185437"/>
            <a:ext cx="867470" cy="1752845"/>
            <a:chOff x="4598139" y="3474795"/>
            <a:chExt cx="867470" cy="1752845"/>
          </a:xfrm>
        </p:grpSpPr>
        <p:pic>
          <p:nvPicPr>
            <p:cNvPr id="8" name="Picture 7" descr="image_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98139" y="4025560"/>
              <a:ext cx="766326" cy="1202080"/>
            </a:xfrm>
            <a:prstGeom prst="rect">
              <a:avLst/>
            </a:prstGeom>
            <a:effectLst>
              <a:glow rad="228600">
                <a:schemeClr val="accent5">
                  <a:satMod val="175000"/>
                  <a:alpha val="40000"/>
                </a:schemeClr>
              </a:glow>
              <a:outerShdw blurRad="38100" dist="25400" dir="5400000" algn="br" rotWithShape="0">
                <a:srgbClr val="000000">
                  <a:alpha val="50000"/>
                </a:srgbClr>
              </a:outerShdw>
            </a:effectLst>
          </p:spPr>
          <p:style>
            <a:lnRef idx="1">
              <a:schemeClr val="accent6"/>
            </a:lnRef>
            <a:fillRef idx="3">
              <a:schemeClr val="accent6"/>
            </a:fillRef>
            <a:effectRef idx="2">
              <a:schemeClr val="accent6"/>
            </a:effectRef>
            <a:fontRef idx="minor">
              <a:schemeClr val="lt1"/>
            </a:fontRef>
          </p:style>
        </p:pic>
        <p:sp>
          <p:nvSpPr>
            <p:cNvPr id="9" name="TextBox 8"/>
            <p:cNvSpPr txBox="1"/>
            <p:nvPr/>
          </p:nvSpPr>
          <p:spPr>
            <a:xfrm>
              <a:off x="4598139" y="3474795"/>
              <a:ext cx="867470" cy="369332"/>
            </a:xfrm>
            <a:prstGeom prst="rect">
              <a:avLst/>
            </a:prstGeom>
          </p:spPr>
          <p:style>
            <a:lnRef idx="3">
              <a:schemeClr val="lt1"/>
            </a:lnRef>
            <a:fillRef idx="1">
              <a:schemeClr val="accent4"/>
            </a:fillRef>
            <a:effectRef idx="1">
              <a:schemeClr val="accent4"/>
            </a:effectRef>
            <a:fontRef idx="minor">
              <a:schemeClr val="lt1"/>
            </a:fontRef>
          </p:style>
          <p:txBody>
            <a:bodyPr wrap="none" rtlCol="0">
              <a:spAutoFit/>
            </a:bodyPr>
            <a:lstStyle/>
            <a:p>
              <a:r>
                <a:rPr lang="en-US" altLang="ja-JP" dirty="0" smtClean="0"/>
                <a:t>Master</a:t>
              </a:r>
              <a:endParaRPr kumimoji="1" lang="ja-JP" altLang="en-US" dirty="0"/>
            </a:p>
          </p:txBody>
        </p:sp>
      </p:grpSp>
      <p:grpSp>
        <p:nvGrpSpPr>
          <p:cNvPr id="10" name="Group 9"/>
          <p:cNvGrpSpPr/>
          <p:nvPr/>
        </p:nvGrpSpPr>
        <p:grpSpPr>
          <a:xfrm>
            <a:off x="7114173" y="4380082"/>
            <a:ext cx="917288" cy="1789874"/>
            <a:chOff x="6238666" y="1659973"/>
            <a:chExt cx="917288" cy="1789874"/>
          </a:xfrm>
        </p:grpSpPr>
        <p:pic>
          <p:nvPicPr>
            <p:cNvPr id="11" name="Picture 10" descr="image_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38666" y="2247767"/>
              <a:ext cx="766326" cy="1202080"/>
            </a:xfrm>
            <a:prstGeom prst="rect">
              <a:avLst/>
            </a:prstGeom>
            <a:effectLst>
              <a:glow rad="228600">
                <a:schemeClr val="accent6">
                  <a:satMod val="175000"/>
                  <a:alpha val="40000"/>
                </a:schemeClr>
              </a:glow>
              <a:outerShdw blurRad="38100" dist="25400" dir="5400000" algn="br" rotWithShape="0">
                <a:srgbClr val="000000">
                  <a:alpha val="50000"/>
                </a:srgbClr>
              </a:outerShdw>
            </a:effectLst>
          </p:spPr>
          <p:style>
            <a:lnRef idx="1">
              <a:schemeClr val="accent6"/>
            </a:lnRef>
            <a:fillRef idx="3">
              <a:schemeClr val="accent6"/>
            </a:fillRef>
            <a:effectRef idx="2">
              <a:schemeClr val="accent6"/>
            </a:effectRef>
            <a:fontRef idx="minor">
              <a:schemeClr val="lt1"/>
            </a:fontRef>
          </p:style>
        </p:pic>
        <p:sp>
          <p:nvSpPr>
            <p:cNvPr id="12" name="TextBox 11"/>
            <p:cNvSpPr txBox="1"/>
            <p:nvPr/>
          </p:nvSpPr>
          <p:spPr>
            <a:xfrm>
              <a:off x="6238666" y="1659973"/>
              <a:ext cx="917288" cy="369332"/>
            </a:xfrm>
            <a:prstGeom prst="rect">
              <a:avLst/>
            </a:prstGeom>
          </p:spPr>
          <p:style>
            <a:lnRef idx="3">
              <a:schemeClr val="lt1"/>
            </a:lnRef>
            <a:fillRef idx="1">
              <a:schemeClr val="accent6"/>
            </a:fillRef>
            <a:effectRef idx="1">
              <a:schemeClr val="accent6"/>
            </a:effectRef>
            <a:fontRef idx="minor">
              <a:schemeClr val="lt1"/>
            </a:fontRef>
          </p:style>
          <p:txBody>
            <a:bodyPr wrap="none" rtlCol="0">
              <a:spAutoFit/>
            </a:bodyPr>
            <a:lstStyle/>
            <a:p>
              <a:r>
                <a:rPr lang="en-US" altLang="ja-JP" dirty="0" smtClean="0"/>
                <a:t>Storage</a:t>
              </a:r>
              <a:endParaRPr kumimoji="1" lang="ja-JP" altLang="en-US" dirty="0"/>
            </a:p>
          </p:txBody>
        </p:sp>
      </p:grpSp>
      <p:sp>
        <p:nvSpPr>
          <p:cNvPr id="21" name="TextBox 20"/>
          <p:cNvSpPr txBox="1"/>
          <p:nvPr/>
        </p:nvSpPr>
        <p:spPr>
          <a:xfrm rot="2700000">
            <a:off x="5687917" y="3250775"/>
            <a:ext cx="1633781" cy="646331"/>
          </a:xfrm>
          <a:prstGeom prst="rect">
            <a:avLst/>
          </a:prstGeom>
          <a:noFill/>
        </p:spPr>
        <p:txBody>
          <a:bodyPr wrap="none" rtlCol="0">
            <a:spAutoFit/>
          </a:bodyPr>
          <a:lstStyle/>
          <a:p>
            <a:pPr marL="285750" indent="-285750">
              <a:buFontTx/>
              <a:buChar char="-"/>
            </a:pPr>
            <a:r>
              <a:rPr kumimoji="1" lang="en-US" altLang="ja-JP" dirty="0" smtClean="0"/>
              <a:t>Control</a:t>
            </a:r>
          </a:p>
          <a:p>
            <a:pPr marL="285750" indent="-285750">
              <a:buFontTx/>
              <a:buChar char="-"/>
            </a:pPr>
            <a:r>
              <a:rPr kumimoji="1" lang="en-US" altLang="ja-JP" dirty="0" smtClean="0"/>
              <a:t>Access data</a:t>
            </a:r>
            <a:endParaRPr kumimoji="1" lang="ja-JP" altLang="en-US" dirty="0"/>
          </a:p>
        </p:txBody>
      </p:sp>
      <p:sp>
        <p:nvSpPr>
          <p:cNvPr id="22" name="TextBox 21"/>
          <p:cNvSpPr txBox="1"/>
          <p:nvPr/>
        </p:nvSpPr>
        <p:spPr>
          <a:xfrm rot="18705857">
            <a:off x="1585656" y="2790707"/>
            <a:ext cx="1236236" cy="646331"/>
          </a:xfrm>
          <a:prstGeom prst="rect">
            <a:avLst/>
          </a:prstGeom>
          <a:noFill/>
        </p:spPr>
        <p:txBody>
          <a:bodyPr wrap="none" rtlCol="0">
            <a:spAutoFit/>
          </a:bodyPr>
          <a:lstStyle/>
          <a:p>
            <a:pPr marL="285750" indent="-285750">
              <a:buFontTx/>
              <a:buChar char="-"/>
            </a:pPr>
            <a:r>
              <a:rPr lang="en-US" altLang="ja-JP" dirty="0" smtClean="0"/>
              <a:t>Control</a:t>
            </a:r>
          </a:p>
          <a:p>
            <a:pPr marL="285750" indent="-285750">
              <a:buFontTx/>
              <a:buChar char="-"/>
            </a:pPr>
            <a:r>
              <a:rPr kumimoji="1" lang="en-US" altLang="ja-JP" dirty="0" smtClean="0"/>
              <a:t>Install</a:t>
            </a:r>
            <a:endParaRPr kumimoji="1" lang="ja-JP" altLang="en-US" dirty="0"/>
          </a:p>
        </p:txBody>
      </p:sp>
      <p:sp>
        <p:nvSpPr>
          <p:cNvPr id="23" name="TextBox 22"/>
          <p:cNvSpPr txBox="1"/>
          <p:nvPr/>
        </p:nvSpPr>
        <p:spPr>
          <a:xfrm>
            <a:off x="3710627" y="4967876"/>
            <a:ext cx="1633781" cy="646331"/>
          </a:xfrm>
          <a:prstGeom prst="rect">
            <a:avLst/>
          </a:prstGeom>
          <a:noFill/>
        </p:spPr>
        <p:txBody>
          <a:bodyPr wrap="none" rtlCol="0">
            <a:spAutoFit/>
          </a:bodyPr>
          <a:lstStyle/>
          <a:p>
            <a:pPr marL="285750" indent="-285750">
              <a:buFontTx/>
              <a:buChar char="-"/>
            </a:pPr>
            <a:r>
              <a:rPr kumimoji="1" lang="en-US" altLang="ja-JP" dirty="0" smtClean="0"/>
              <a:t>Access data</a:t>
            </a:r>
          </a:p>
          <a:p>
            <a:pPr marL="285750" indent="-285750">
              <a:buFontTx/>
              <a:buChar char="-"/>
            </a:pPr>
            <a:r>
              <a:rPr lang="en-US" altLang="ja-JP" dirty="0" smtClean="0"/>
              <a:t>Store data</a:t>
            </a:r>
            <a:endParaRPr kumimoji="1" lang="ja-JP" altLang="en-US" dirty="0"/>
          </a:p>
        </p:txBody>
      </p:sp>
      <p:sp>
        <p:nvSpPr>
          <p:cNvPr id="25" name="Right Arrow 24"/>
          <p:cNvSpPr/>
          <p:nvPr/>
        </p:nvSpPr>
        <p:spPr>
          <a:xfrm rot="2700000">
            <a:off x="5497787" y="3814419"/>
            <a:ext cx="1133964" cy="81231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6" name="Right Arrow 25"/>
          <p:cNvSpPr/>
          <p:nvPr/>
        </p:nvSpPr>
        <p:spPr>
          <a:xfrm rot="8100000">
            <a:off x="2127818" y="3252149"/>
            <a:ext cx="1133964" cy="66797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8" name="Right Arrow 17"/>
          <p:cNvSpPr/>
          <p:nvPr/>
        </p:nvSpPr>
        <p:spPr>
          <a:xfrm rot="18900000">
            <a:off x="2692021" y="3556162"/>
            <a:ext cx="1133964" cy="677806"/>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9" name="TextBox 18"/>
          <p:cNvSpPr txBox="1"/>
          <p:nvPr/>
        </p:nvSpPr>
        <p:spPr>
          <a:xfrm rot="18900000">
            <a:off x="2170531" y="4195416"/>
            <a:ext cx="2351926" cy="369332"/>
          </a:xfrm>
          <a:prstGeom prst="rect">
            <a:avLst/>
          </a:prstGeom>
          <a:noFill/>
        </p:spPr>
        <p:txBody>
          <a:bodyPr wrap="none" rtlCol="0">
            <a:spAutoFit/>
          </a:bodyPr>
          <a:lstStyle/>
          <a:p>
            <a:pPr marL="285750" indent="-285750">
              <a:buFontTx/>
              <a:buChar char="-"/>
            </a:pPr>
            <a:r>
              <a:rPr kumimoji="1" lang="en-US" altLang="ja-JP" dirty="0" smtClean="0"/>
              <a:t>Access the Internet</a:t>
            </a:r>
            <a:endParaRPr kumimoji="1" lang="ja-JP" altLang="en-US" dirty="0"/>
          </a:p>
        </p:txBody>
      </p:sp>
      <p:sp>
        <p:nvSpPr>
          <p:cNvPr id="24" name="Right Arrow 23"/>
          <p:cNvSpPr/>
          <p:nvPr/>
        </p:nvSpPr>
        <p:spPr>
          <a:xfrm>
            <a:off x="4022366" y="5614207"/>
            <a:ext cx="1133964" cy="81231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973938270"/>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dirty="0" smtClean="0"/>
              <a:t>Outline</a:t>
            </a:r>
            <a:endParaRPr kumimoji="1" lang="ja-JP" altLang="en-US" dirty="0"/>
          </a:p>
        </p:txBody>
      </p:sp>
      <p:sp>
        <p:nvSpPr>
          <p:cNvPr id="3" name="Content Placeholder 2"/>
          <p:cNvSpPr>
            <a:spLocks noGrp="1"/>
          </p:cNvSpPr>
          <p:nvPr>
            <p:ph idx="1"/>
          </p:nvPr>
        </p:nvSpPr>
        <p:spPr/>
        <p:txBody>
          <a:bodyPr numCol="2">
            <a:normAutofit/>
          </a:bodyPr>
          <a:lstStyle/>
          <a:p>
            <a:pPr>
              <a:buFont typeface="+mj-lt"/>
              <a:buAutoNum type="arabicPeriod"/>
            </a:pPr>
            <a:r>
              <a:rPr kumimoji="1" lang="en-US" altLang="ja-JP" dirty="0" smtClean="0"/>
              <a:t>Introduction</a:t>
            </a:r>
          </a:p>
          <a:p>
            <a:pPr lvl="1"/>
            <a:r>
              <a:rPr kumimoji="1" lang="en-US" altLang="ja-JP" dirty="0" smtClean="0"/>
              <a:t>Virtualization</a:t>
            </a:r>
          </a:p>
          <a:p>
            <a:pPr lvl="1"/>
            <a:r>
              <a:rPr lang="en-US" altLang="ja-JP" dirty="0" smtClean="0"/>
              <a:t>Virtual Infrastructure (Cloud Infrastructure)</a:t>
            </a:r>
          </a:p>
          <a:p>
            <a:pPr lvl="1"/>
            <a:r>
              <a:rPr kumimoji="1" lang="en-US" altLang="ja-JP" dirty="0" smtClean="0"/>
              <a:t>Virtual Cluster</a:t>
            </a:r>
          </a:p>
          <a:p>
            <a:pPr lvl="1"/>
            <a:r>
              <a:rPr lang="en-US" altLang="ja-JP" dirty="0" smtClean="0"/>
              <a:t>Problems</a:t>
            </a:r>
          </a:p>
          <a:p>
            <a:pPr lvl="1"/>
            <a:endParaRPr kumimoji="1" lang="en-US" altLang="ja-JP" dirty="0"/>
          </a:p>
          <a:p>
            <a:pPr lvl="1"/>
            <a:endParaRPr kumimoji="1" lang="en-US" altLang="ja-JP" dirty="0" smtClean="0"/>
          </a:p>
          <a:p>
            <a:pPr>
              <a:buFont typeface="+mj-lt"/>
              <a:buAutoNum type="arabicPeriod"/>
            </a:pPr>
            <a:r>
              <a:rPr lang="en-US" altLang="ja-JP" dirty="0" smtClean="0"/>
              <a:t>Proposal</a:t>
            </a:r>
          </a:p>
          <a:p>
            <a:pPr lvl="1"/>
            <a:r>
              <a:rPr lang="en-US" altLang="ja-JP" dirty="0" smtClean="0"/>
              <a:t>Virtual Cluster Manager</a:t>
            </a:r>
          </a:p>
          <a:p>
            <a:pPr>
              <a:buFont typeface="+mj-lt"/>
              <a:buAutoNum type="arabicPeriod"/>
            </a:pPr>
            <a:r>
              <a:rPr lang="en-US" altLang="ja-JP" dirty="0" smtClean="0"/>
              <a:t>Evaluation</a:t>
            </a:r>
          </a:p>
          <a:p>
            <a:pPr lvl="1"/>
            <a:r>
              <a:rPr lang="en-US" altLang="ja-JP" dirty="0" smtClean="0"/>
              <a:t>Case Study</a:t>
            </a:r>
          </a:p>
          <a:p>
            <a:pPr>
              <a:buFont typeface="+mj-lt"/>
              <a:buAutoNum type="arabicPeriod"/>
            </a:pPr>
            <a:r>
              <a:rPr kumimoji="1" lang="en-US" altLang="ja-JP" dirty="0" smtClean="0"/>
              <a:t>Conclusion</a:t>
            </a:r>
          </a:p>
        </p:txBody>
      </p:sp>
    </p:spTree>
    <p:extLst>
      <p:ext uri="{BB962C8B-B14F-4D97-AF65-F5344CB8AC3E}">
        <p14:creationId xmlns:p14="http://schemas.microsoft.com/office/powerpoint/2010/main" val="3876201733"/>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dirty="0" smtClean="0"/>
              <a:t>Current Solution</a:t>
            </a:r>
            <a:endParaRPr kumimoji="1" lang="ja-JP" altLang="en-US" dirty="0"/>
          </a:p>
        </p:txBody>
      </p:sp>
      <p:pic>
        <p:nvPicPr>
          <p:cNvPr id="4" name="Picture 3" descr="Administrato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64929" y="2057909"/>
            <a:ext cx="1802938" cy="1802938"/>
          </a:xfrm>
          <a:prstGeom prst="rect">
            <a:avLst/>
          </a:prstGeom>
        </p:spPr>
      </p:pic>
      <p:grpSp>
        <p:nvGrpSpPr>
          <p:cNvPr id="9" name="Group 8"/>
          <p:cNvGrpSpPr/>
          <p:nvPr/>
        </p:nvGrpSpPr>
        <p:grpSpPr>
          <a:xfrm>
            <a:off x="1255942" y="2217890"/>
            <a:ext cx="2418603" cy="1876966"/>
            <a:chOff x="880685" y="2279385"/>
            <a:chExt cx="2418603" cy="1876966"/>
          </a:xfrm>
        </p:grpSpPr>
        <p:pic>
          <p:nvPicPr>
            <p:cNvPr id="6" name="Picture 5" descr="stk19948boj.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0685" y="2279385"/>
              <a:ext cx="2418603" cy="1505415"/>
            </a:xfrm>
            <a:prstGeom prst="rect">
              <a:avLst/>
            </a:prstGeom>
          </p:spPr>
        </p:pic>
        <p:sp>
          <p:nvSpPr>
            <p:cNvPr id="8" name="TextBox 7"/>
            <p:cNvSpPr txBox="1"/>
            <p:nvPr/>
          </p:nvSpPr>
          <p:spPr>
            <a:xfrm>
              <a:off x="1224681" y="3787019"/>
              <a:ext cx="1725991" cy="369332"/>
            </a:xfrm>
            <a:prstGeom prst="rect">
              <a:avLst/>
            </a:prstGeom>
            <a:noFill/>
          </p:spPr>
          <p:txBody>
            <a:bodyPr wrap="none" rtlCol="0">
              <a:spAutoFit/>
            </a:bodyPr>
            <a:lstStyle/>
            <a:p>
              <a:r>
                <a:rPr kumimoji="1" lang="en-US" altLang="ja-JP" dirty="0" smtClean="0"/>
                <a:t>Documentation</a:t>
              </a:r>
              <a:endParaRPr kumimoji="1" lang="ja-JP" altLang="en-US" dirty="0"/>
            </a:p>
          </p:txBody>
        </p:sp>
      </p:grpSp>
      <p:sp>
        <p:nvSpPr>
          <p:cNvPr id="10" name="Rounded Rectangular Callout 9"/>
          <p:cNvSpPr/>
          <p:nvPr/>
        </p:nvSpPr>
        <p:spPr>
          <a:xfrm>
            <a:off x="1089107" y="4356181"/>
            <a:ext cx="2585438" cy="836420"/>
          </a:xfrm>
          <a:prstGeom prst="wedgeRoundRectCallout">
            <a:avLst>
              <a:gd name="adj1" fmla="val -20833"/>
              <a:gd name="adj2" fmla="val -73787"/>
              <a:gd name="adj3" fmla="val 16667"/>
            </a:avLst>
          </a:prstGeom>
        </p:spPr>
        <p:style>
          <a:lnRef idx="1">
            <a:schemeClr val="accent1"/>
          </a:lnRef>
          <a:fillRef idx="3">
            <a:schemeClr val="accent1"/>
          </a:fillRef>
          <a:effectRef idx="2">
            <a:schemeClr val="accent1"/>
          </a:effectRef>
          <a:fontRef idx="minor">
            <a:schemeClr val="lt1"/>
          </a:fontRef>
        </p:style>
        <p:txBody>
          <a:bodyPr rtlCol="0" anchor="ctr"/>
          <a:lstStyle/>
          <a:p>
            <a:pPr marL="285750" indent="-285750" algn="ctr">
              <a:buFontTx/>
              <a:buChar char="-"/>
            </a:pPr>
            <a:r>
              <a:rPr kumimoji="1" lang="en-US" altLang="ja-JP" dirty="0" smtClean="0"/>
              <a:t>VM Relationships</a:t>
            </a:r>
            <a:endParaRPr lang="en-US" altLang="ja-JP" dirty="0"/>
          </a:p>
          <a:p>
            <a:pPr marL="285750" indent="-285750" algn="ctr">
              <a:buFontTx/>
              <a:buChar char="-"/>
            </a:pPr>
            <a:r>
              <a:rPr kumimoji="1" lang="en-US" altLang="ja-JP" dirty="0" smtClean="0"/>
              <a:t>VM Dependencies</a:t>
            </a:r>
          </a:p>
        </p:txBody>
      </p:sp>
      <p:grpSp>
        <p:nvGrpSpPr>
          <p:cNvPr id="31" name="Group 30"/>
          <p:cNvGrpSpPr/>
          <p:nvPr/>
        </p:nvGrpSpPr>
        <p:grpSpPr>
          <a:xfrm>
            <a:off x="3841380" y="5393370"/>
            <a:ext cx="4697367" cy="1256605"/>
            <a:chOff x="3841380" y="5393370"/>
            <a:chExt cx="4697367" cy="1256605"/>
          </a:xfrm>
        </p:grpSpPr>
        <p:sp>
          <p:nvSpPr>
            <p:cNvPr id="11" name="Rounded Rectangle 10"/>
            <p:cNvSpPr/>
            <p:nvPr/>
          </p:nvSpPr>
          <p:spPr>
            <a:xfrm>
              <a:off x="3841380" y="5393370"/>
              <a:ext cx="4697367" cy="1256605"/>
            </a:xfrm>
            <a:prstGeom prst="roundRect">
              <a:avLst/>
            </a:prstGeom>
          </p:spPr>
          <p:style>
            <a:lnRef idx="1">
              <a:schemeClr val="accent5"/>
            </a:lnRef>
            <a:fillRef idx="3">
              <a:schemeClr val="accent5"/>
            </a:fillRef>
            <a:effectRef idx="2">
              <a:schemeClr val="accent5"/>
            </a:effectRef>
            <a:fontRef idx="minor">
              <a:schemeClr val="lt1"/>
            </a:fontRef>
          </p:style>
          <p:txBody>
            <a:bodyPr rtlCol="0" anchor="b" anchorCtr="0"/>
            <a:lstStyle/>
            <a:p>
              <a:pPr algn="ctr"/>
              <a:r>
                <a:rPr lang="en-US" altLang="ja-JP" dirty="0" smtClean="0"/>
                <a:t>Virtual Infrastructure</a:t>
              </a:r>
              <a:endParaRPr kumimoji="1" lang="en-US" altLang="ja-JP" dirty="0" smtClean="0"/>
            </a:p>
          </p:txBody>
        </p:sp>
        <p:pic>
          <p:nvPicPr>
            <p:cNvPr id="12" name="Picture 11" descr="BU005259.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79146" y="6135061"/>
              <a:ext cx="530595" cy="474115"/>
            </a:xfrm>
            <a:prstGeom prst="rect">
              <a:avLst/>
            </a:prstGeom>
          </p:spPr>
        </p:pic>
      </p:grpSp>
      <p:grpSp>
        <p:nvGrpSpPr>
          <p:cNvPr id="15" name="Group 14"/>
          <p:cNvGrpSpPr/>
          <p:nvPr/>
        </p:nvGrpSpPr>
        <p:grpSpPr>
          <a:xfrm>
            <a:off x="6620134" y="4240850"/>
            <a:ext cx="1994407" cy="787615"/>
            <a:chOff x="5216232" y="4790389"/>
            <a:chExt cx="1994407" cy="787615"/>
          </a:xfrm>
        </p:grpSpPr>
        <p:sp>
          <p:nvSpPr>
            <p:cNvPr id="7" name="Snip Single Corner Rectangle 6"/>
            <p:cNvSpPr/>
            <p:nvPr/>
          </p:nvSpPr>
          <p:spPr>
            <a:xfrm>
              <a:off x="5216232" y="4790389"/>
              <a:ext cx="1689607" cy="482815"/>
            </a:xfrm>
            <a:prstGeom prst="snip1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ja-JP" dirty="0" smtClean="0"/>
                <a:t>VM Template</a:t>
              </a:r>
              <a:endParaRPr kumimoji="1" lang="ja-JP" altLang="en-US" dirty="0"/>
            </a:p>
          </p:txBody>
        </p:sp>
        <p:sp>
          <p:nvSpPr>
            <p:cNvPr id="13" name="Snip Single Corner Rectangle 12"/>
            <p:cNvSpPr/>
            <p:nvPr/>
          </p:nvSpPr>
          <p:spPr>
            <a:xfrm>
              <a:off x="5368632" y="4942789"/>
              <a:ext cx="1689607" cy="482815"/>
            </a:xfrm>
            <a:prstGeom prst="snip1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ja-JP" dirty="0" smtClean="0"/>
                <a:t>VM Template</a:t>
              </a:r>
              <a:endParaRPr kumimoji="1" lang="ja-JP" altLang="en-US" dirty="0"/>
            </a:p>
          </p:txBody>
        </p:sp>
        <p:sp>
          <p:nvSpPr>
            <p:cNvPr id="14" name="Snip Single Corner Rectangle 13"/>
            <p:cNvSpPr/>
            <p:nvPr/>
          </p:nvSpPr>
          <p:spPr>
            <a:xfrm>
              <a:off x="5521032" y="5095189"/>
              <a:ext cx="1689607" cy="482815"/>
            </a:xfrm>
            <a:prstGeom prst="snip1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ja-JP" dirty="0" smtClean="0"/>
                <a:t>VM Templates</a:t>
              </a:r>
              <a:endParaRPr kumimoji="1" lang="ja-JP" altLang="en-US" dirty="0"/>
            </a:p>
          </p:txBody>
        </p:sp>
      </p:grpSp>
      <p:sp>
        <p:nvSpPr>
          <p:cNvPr id="16" name="Left-Right Arrow 15"/>
          <p:cNvSpPr/>
          <p:nvPr/>
        </p:nvSpPr>
        <p:spPr>
          <a:xfrm>
            <a:off x="4043200" y="2501805"/>
            <a:ext cx="1229730" cy="771136"/>
          </a:xfrm>
          <a:prstGeom prst="lef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9" name="Down Arrow 18"/>
          <p:cNvSpPr/>
          <p:nvPr/>
        </p:nvSpPr>
        <p:spPr>
          <a:xfrm>
            <a:off x="5743558" y="4315980"/>
            <a:ext cx="782435" cy="876622"/>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1" name="TextBox 20"/>
          <p:cNvSpPr txBox="1"/>
          <p:nvPr/>
        </p:nvSpPr>
        <p:spPr>
          <a:xfrm>
            <a:off x="3841380" y="3380877"/>
            <a:ext cx="1723549" cy="369332"/>
          </a:xfrm>
          <a:prstGeom prst="rect">
            <a:avLst/>
          </a:prstGeom>
          <a:noFill/>
        </p:spPr>
        <p:txBody>
          <a:bodyPr wrap="none" rtlCol="0">
            <a:spAutoFit/>
          </a:bodyPr>
          <a:lstStyle/>
          <a:p>
            <a:r>
              <a:rPr kumimoji="1" lang="en-US" altLang="ja-JP" dirty="0" smtClean="0"/>
              <a:t>Create/Consult</a:t>
            </a:r>
            <a:endParaRPr kumimoji="1" lang="ja-JP" altLang="en-US" dirty="0"/>
          </a:p>
        </p:txBody>
      </p:sp>
      <p:sp>
        <p:nvSpPr>
          <p:cNvPr id="22" name="Rounded Rectangle 21"/>
          <p:cNvSpPr/>
          <p:nvPr/>
        </p:nvSpPr>
        <p:spPr>
          <a:xfrm>
            <a:off x="3841883" y="5393370"/>
            <a:ext cx="4697367" cy="626186"/>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altLang="ja-JP" dirty="0" smtClean="0"/>
              <a:t>Virtual Infrastructure Manager</a:t>
            </a:r>
            <a:endParaRPr kumimoji="1" lang="en-US" altLang="ja-JP" dirty="0" smtClean="0"/>
          </a:p>
        </p:txBody>
      </p:sp>
      <p:sp>
        <p:nvSpPr>
          <p:cNvPr id="23" name="TextBox 22"/>
          <p:cNvSpPr txBox="1"/>
          <p:nvPr/>
        </p:nvSpPr>
        <p:spPr>
          <a:xfrm>
            <a:off x="969291" y="5811895"/>
            <a:ext cx="2231275" cy="646331"/>
          </a:xfrm>
          <a:prstGeom prst="rect">
            <a:avLst/>
          </a:prstGeom>
          <a:noFill/>
        </p:spPr>
        <p:txBody>
          <a:bodyPr wrap="none" rtlCol="0">
            <a:spAutoFit/>
          </a:bodyPr>
          <a:lstStyle/>
          <a:p>
            <a:r>
              <a:rPr kumimoji="1" lang="en-US" altLang="ja-JP" dirty="0" smtClean="0"/>
              <a:t>Existing VI</a:t>
            </a:r>
          </a:p>
          <a:p>
            <a:r>
              <a:rPr kumimoji="1" lang="en-US" altLang="ja-JP" dirty="0" smtClean="0"/>
              <a:t>management scheme</a:t>
            </a:r>
            <a:endParaRPr kumimoji="1" lang="ja-JP" altLang="en-US" dirty="0"/>
          </a:p>
        </p:txBody>
      </p:sp>
      <p:cxnSp>
        <p:nvCxnSpPr>
          <p:cNvPr id="24" name="Straight Arrow Connector 23"/>
          <p:cNvCxnSpPr>
            <a:stCxn id="23" idx="3"/>
            <a:endCxn id="22" idx="1"/>
          </p:cNvCxnSpPr>
          <p:nvPr/>
        </p:nvCxnSpPr>
        <p:spPr>
          <a:xfrm flipV="1">
            <a:off x="3200566" y="5706463"/>
            <a:ext cx="641317" cy="428598"/>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spTree>
    <p:extLst>
      <p:ext uri="{BB962C8B-B14F-4D97-AF65-F5344CB8AC3E}">
        <p14:creationId xmlns:p14="http://schemas.microsoft.com/office/powerpoint/2010/main" val="29197636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en-US" altLang="ja-JP" dirty="0" smtClean="0"/>
              <a:t>Proposed Solution</a:t>
            </a:r>
            <a:endParaRPr kumimoji="1" lang="ja-JP" altLang="en-US" dirty="0"/>
          </a:p>
        </p:txBody>
      </p:sp>
      <p:pic>
        <p:nvPicPr>
          <p:cNvPr id="4" name="Picture 3" descr="Administrato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41380" y="2012549"/>
            <a:ext cx="1491580" cy="1491580"/>
          </a:xfrm>
          <a:prstGeom prst="rect">
            <a:avLst/>
          </a:prstGeom>
        </p:spPr>
      </p:pic>
      <p:sp>
        <p:nvSpPr>
          <p:cNvPr id="11" name="Down Arrow 10"/>
          <p:cNvSpPr/>
          <p:nvPr/>
        </p:nvSpPr>
        <p:spPr>
          <a:xfrm>
            <a:off x="4178688" y="3793893"/>
            <a:ext cx="782435" cy="1082403"/>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grpSp>
        <p:nvGrpSpPr>
          <p:cNvPr id="19" name="Group 18"/>
          <p:cNvGrpSpPr/>
          <p:nvPr/>
        </p:nvGrpSpPr>
        <p:grpSpPr>
          <a:xfrm>
            <a:off x="2231152" y="5255170"/>
            <a:ext cx="4697367" cy="1256605"/>
            <a:chOff x="3841380" y="5393370"/>
            <a:chExt cx="4697367" cy="1256605"/>
          </a:xfrm>
        </p:grpSpPr>
        <p:grpSp>
          <p:nvGrpSpPr>
            <p:cNvPr id="15" name="Group 14"/>
            <p:cNvGrpSpPr/>
            <p:nvPr/>
          </p:nvGrpSpPr>
          <p:grpSpPr>
            <a:xfrm>
              <a:off x="3841380" y="5393370"/>
              <a:ext cx="4697367" cy="1256605"/>
              <a:chOff x="3841380" y="5393370"/>
              <a:chExt cx="4697367" cy="1256605"/>
            </a:xfrm>
          </p:grpSpPr>
          <p:sp>
            <p:nvSpPr>
              <p:cNvPr id="16" name="Rounded Rectangle 15"/>
              <p:cNvSpPr/>
              <p:nvPr/>
            </p:nvSpPr>
            <p:spPr>
              <a:xfrm>
                <a:off x="3841380" y="5393370"/>
                <a:ext cx="4697367" cy="1256605"/>
              </a:xfrm>
              <a:prstGeom prst="roundRect">
                <a:avLst/>
              </a:prstGeom>
            </p:spPr>
            <p:style>
              <a:lnRef idx="1">
                <a:schemeClr val="accent5"/>
              </a:lnRef>
              <a:fillRef idx="3">
                <a:schemeClr val="accent5"/>
              </a:fillRef>
              <a:effectRef idx="2">
                <a:schemeClr val="accent5"/>
              </a:effectRef>
              <a:fontRef idx="minor">
                <a:schemeClr val="lt1"/>
              </a:fontRef>
            </p:style>
            <p:txBody>
              <a:bodyPr rtlCol="0" anchor="b" anchorCtr="0"/>
              <a:lstStyle/>
              <a:p>
                <a:pPr algn="ctr"/>
                <a:r>
                  <a:rPr lang="en-US" altLang="ja-JP" dirty="0" smtClean="0"/>
                  <a:t>Virtual Infrastructure Toolkit</a:t>
                </a:r>
                <a:endParaRPr kumimoji="1" lang="en-US" altLang="ja-JP" dirty="0" smtClean="0"/>
              </a:p>
            </p:txBody>
          </p:sp>
          <p:pic>
            <p:nvPicPr>
              <p:cNvPr id="17" name="Picture 16" descr="BU005259.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79146" y="6135061"/>
                <a:ext cx="530595" cy="474115"/>
              </a:xfrm>
              <a:prstGeom prst="rect">
                <a:avLst/>
              </a:prstGeom>
            </p:spPr>
          </p:pic>
        </p:grpSp>
        <p:sp>
          <p:nvSpPr>
            <p:cNvPr id="18" name="Rounded Rectangle 17"/>
            <p:cNvSpPr/>
            <p:nvPr/>
          </p:nvSpPr>
          <p:spPr>
            <a:xfrm>
              <a:off x="3841883" y="5393370"/>
              <a:ext cx="2349559" cy="626186"/>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altLang="ja-JP" dirty="0" smtClean="0"/>
                <a:t>VI Manager</a:t>
              </a:r>
              <a:endParaRPr kumimoji="1" lang="en-US" altLang="ja-JP" dirty="0" smtClean="0"/>
            </a:p>
          </p:txBody>
        </p:sp>
        <p:sp>
          <p:nvSpPr>
            <p:cNvPr id="14" name="Rounded Rectangle 13"/>
            <p:cNvSpPr/>
            <p:nvPr/>
          </p:nvSpPr>
          <p:spPr>
            <a:xfrm>
              <a:off x="6191442" y="5393370"/>
              <a:ext cx="2347305" cy="626186"/>
            </a:xfrm>
            <a:prstGeom prst="round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altLang="ja-JP" dirty="0" smtClean="0"/>
                <a:t>VC Manager</a:t>
              </a:r>
              <a:endParaRPr kumimoji="1" lang="ja-JP" altLang="en-US" dirty="0"/>
            </a:p>
          </p:txBody>
        </p:sp>
      </p:grpSp>
      <p:sp>
        <p:nvSpPr>
          <p:cNvPr id="27" name="Snip Single Corner Rectangle 26"/>
          <p:cNvSpPr/>
          <p:nvPr/>
        </p:nvSpPr>
        <p:spPr>
          <a:xfrm>
            <a:off x="5188571" y="3908172"/>
            <a:ext cx="1739948" cy="951702"/>
          </a:xfrm>
          <a:prstGeom prst="snip1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dirty="0" smtClean="0"/>
              <a:t>Virtual Cluster Template Set</a:t>
            </a:r>
            <a:endParaRPr kumimoji="1" lang="ja-JP" altLang="en-US" dirty="0"/>
          </a:p>
        </p:txBody>
      </p:sp>
      <p:sp>
        <p:nvSpPr>
          <p:cNvPr id="12" name="TextBox 11"/>
          <p:cNvSpPr txBox="1"/>
          <p:nvPr/>
        </p:nvSpPr>
        <p:spPr>
          <a:xfrm>
            <a:off x="447668" y="4229965"/>
            <a:ext cx="2231275" cy="646331"/>
          </a:xfrm>
          <a:prstGeom prst="rect">
            <a:avLst/>
          </a:prstGeom>
          <a:noFill/>
        </p:spPr>
        <p:txBody>
          <a:bodyPr wrap="none" rtlCol="0">
            <a:spAutoFit/>
          </a:bodyPr>
          <a:lstStyle/>
          <a:p>
            <a:r>
              <a:rPr kumimoji="1" lang="en-US" altLang="ja-JP" dirty="0" smtClean="0"/>
              <a:t>Existing VI</a:t>
            </a:r>
          </a:p>
          <a:p>
            <a:r>
              <a:rPr kumimoji="1" lang="en-US" altLang="ja-JP" dirty="0" smtClean="0"/>
              <a:t>management scheme</a:t>
            </a:r>
            <a:endParaRPr kumimoji="1" lang="ja-JP" altLang="en-US" dirty="0"/>
          </a:p>
        </p:txBody>
      </p:sp>
      <p:cxnSp>
        <p:nvCxnSpPr>
          <p:cNvPr id="13" name="Straight Arrow Connector 12"/>
          <p:cNvCxnSpPr>
            <a:stCxn id="12" idx="3"/>
            <a:endCxn id="18" idx="0"/>
          </p:cNvCxnSpPr>
          <p:nvPr/>
        </p:nvCxnSpPr>
        <p:spPr>
          <a:xfrm>
            <a:off x="2678943" y="4553131"/>
            <a:ext cx="727492" cy="702039"/>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sp>
        <p:nvSpPr>
          <p:cNvPr id="5" name="TextBox 4"/>
          <p:cNvSpPr txBox="1"/>
          <p:nvPr/>
        </p:nvSpPr>
        <p:spPr>
          <a:xfrm>
            <a:off x="5854810" y="2673132"/>
            <a:ext cx="2133918" cy="646331"/>
          </a:xfrm>
          <a:prstGeom prst="rect">
            <a:avLst/>
          </a:prstGeom>
          <a:noFill/>
        </p:spPr>
        <p:txBody>
          <a:bodyPr wrap="none" rtlCol="0">
            <a:spAutoFit/>
          </a:bodyPr>
          <a:lstStyle/>
          <a:p>
            <a:r>
              <a:rPr kumimoji="1" lang="en-US" altLang="ja-JP" dirty="0" smtClean="0"/>
              <a:t>Information needed</a:t>
            </a:r>
          </a:p>
          <a:p>
            <a:r>
              <a:rPr lang="en-US" altLang="ja-JP" dirty="0"/>
              <a:t>t</a:t>
            </a:r>
            <a:r>
              <a:rPr lang="en-US" altLang="ja-JP" dirty="0" smtClean="0"/>
              <a:t>o describe VC</a:t>
            </a:r>
          </a:p>
        </p:txBody>
      </p:sp>
      <p:cxnSp>
        <p:nvCxnSpPr>
          <p:cNvPr id="7" name="Straight Arrow Connector 6"/>
          <p:cNvCxnSpPr>
            <a:stCxn id="5" idx="2"/>
            <a:endCxn id="27" idx="3"/>
          </p:cNvCxnSpPr>
          <p:nvPr/>
        </p:nvCxnSpPr>
        <p:spPr>
          <a:xfrm flipH="1">
            <a:off x="6058545" y="3319463"/>
            <a:ext cx="863224" cy="588709"/>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9" name="TextBox 8"/>
          <p:cNvSpPr txBox="1"/>
          <p:nvPr/>
        </p:nvSpPr>
        <p:spPr>
          <a:xfrm>
            <a:off x="3801723" y="3319463"/>
            <a:ext cx="1569660" cy="36933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kumimoji="1" lang="en-US" altLang="ja-JP" dirty="0" smtClean="0"/>
              <a:t>Administrator</a:t>
            </a:r>
            <a:endParaRPr kumimoji="1" lang="ja-JP" altLang="en-US" dirty="0"/>
          </a:p>
        </p:txBody>
      </p:sp>
      <p:sp>
        <p:nvSpPr>
          <p:cNvPr id="21" name="TextBox 20"/>
          <p:cNvSpPr txBox="1"/>
          <p:nvPr/>
        </p:nvSpPr>
        <p:spPr>
          <a:xfrm>
            <a:off x="7443057" y="4550908"/>
            <a:ext cx="1568984" cy="923330"/>
          </a:xfrm>
          <a:prstGeom prst="rect">
            <a:avLst/>
          </a:prstGeom>
          <a:noFill/>
        </p:spPr>
        <p:txBody>
          <a:bodyPr wrap="none" rtlCol="0">
            <a:spAutoFit/>
          </a:bodyPr>
          <a:lstStyle/>
          <a:p>
            <a:r>
              <a:rPr lang="en-US" altLang="ja-JP" dirty="0" smtClean="0"/>
              <a:t>Provide VC</a:t>
            </a:r>
          </a:p>
          <a:p>
            <a:r>
              <a:rPr kumimoji="1" lang="en-US" altLang="ja-JP" dirty="0" smtClean="0"/>
              <a:t>Management</a:t>
            </a:r>
          </a:p>
          <a:p>
            <a:r>
              <a:rPr lang="en-US" altLang="ja-JP" dirty="0" smtClean="0"/>
              <a:t>functionalities</a:t>
            </a:r>
            <a:endParaRPr kumimoji="1" lang="en-US" altLang="ja-JP" dirty="0" smtClean="0"/>
          </a:p>
        </p:txBody>
      </p:sp>
      <p:cxnSp>
        <p:nvCxnSpPr>
          <p:cNvPr id="22" name="Straight Arrow Connector 21"/>
          <p:cNvCxnSpPr>
            <a:stCxn id="21" idx="1"/>
            <a:endCxn id="14" idx="3"/>
          </p:cNvCxnSpPr>
          <p:nvPr/>
        </p:nvCxnSpPr>
        <p:spPr>
          <a:xfrm flipH="1">
            <a:off x="6928519" y="5012573"/>
            <a:ext cx="514538" cy="55569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20" name="Oval 19"/>
          <p:cNvSpPr/>
          <p:nvPr/>
        </p:nvSpPr>
        <p:spPr>
          <a:xfrm rot="4448112">
            <a:off x="6062006" y="3586766"/>
            <a:ext cx="1275017" cy="3566894"/>
          </a:xfrm>
          <a:prstGeom prst="ellipse">
            <a:avLst/>
          </a:prstGeom>
          <a:solidFill>
            <a:schemeClr val="lt1">
              <a:alpha val="0"/>
            </a:schemeClr>
          </a:solidFill>
        </p:spPr>
        <p:style>
          <a:lnRef idx="2">
            <a:schemeClr val="accent5"/>
          </a:lnRef>
          <a:fillRef idx="1">
            <a:schemeClr val="lt1"/>
          </a:fillRef>
          <a:effectRef idx="0">
            <a:schemeClr val="accent5"/>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3088010742"/>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ltLang="ja-JP" dirty="0" smtClean="0"/>
              <a:t>Virtual Cluster Manager</a:t>
            </a:r>
            <a:endParaRPr kumimoji="1" lang="ja-JP" altLang="en-US" dirty="0"/>
          </a:p>
        </p:txBody>
      </p:sp>
      <p:sp>
        <p:nvSpPr>
          <p:cNvPr id="5" name="Content Placeholder 4"/>
          <p:cNvSpPr>
            <a:spLocks noGrp="1"/>
          </p:cNvSpPr>
          <p:nvPr>
            <p:ph idx="1"/>
          </p:nvPr>
        </p:nvSpPr>
        <p:spPr>
          <a:xfrm>
            <a:off x="685800" y="2209800"/>
            <a:ext cx="7770813" cy="4161226"/>
          </a:xfrm>
        </p:spPr>
        <p:txBody>
          <a:bodyPr>
            <a:normAutofit/>
          </a:bodyPr>
          <a:lstStyle/>
          <a:p>
            <a:r>
              <a:rPr kumimoji="1" lang="en-US" altLang="ja-JP" dirty="0" smtClean="0"/>
              <a:t>A utility for </a:t>
            </a:r>
            <a:r>
              <a:rPr lang="en-US" altLang="ja-JP" dirty="0" smtClean="0"/>
              <a:t>virtual cluster management</a:t>
            </a:r>
          </a:p>
          <a:p>
            <a:pPr lvl="1"/>
            <a:r>
              <a:rPr kumimoji="1" lang="en-US" altLang="ja-JP" dirty="0" smtClean="0"/>
              <a:t>Single point of operation for deployment, stop/suspension, deletion and monitoring VC</a:t>
            </a:r>
          </a:p>
          <a:p>
            <a:r>
              <a:rPr lang="en-US" altLang="ja-JP" dirty="0" smtClean="0"/>
              <a:t>Work in coordination with existing virtual infrastructure management scheme</a:t>
            </a:r>
          </a:p>
          <a:p>
            <a:r>
              <a:rPr lang="en-US" altLang="ja-JP" dirty="0" smtClean="0"/>
              <a:t>Understand complexion of virtual cluster</a:t>
            </a:r>
          </a:p>
          <a:p>
            <a:pPr lvl="1"/>
            <a:r>
              <a:rPr lang="en-US" altLang="ja-JP" dirty="0" smtClean="0"/>
              <a:t>Characteristic of each VM in a VC</a:t>
            </a:r>
          </a:p>
          <a:p>
            <a:pPr lvl="1"/>
            <a:r>
              <a:rPr lang="en-US" altLang="ja-JP" dirty="0" smtClean="0"/>
              <a:t>Relationships between each VM in a VC</a:t>
            </a:r>
            <a:endParaRPr kumimoji="1" lang="ja-JP" altLang="en-US" dirty="0"/>
          </a:p>
        </p:txBody>
      </p:sp>
    </p:spTree>
    <p:extLst>
      <p:ext uri="{BB962C8B-B14F-4D97-AF65-F5344CB8AC3E}">
        <p14:creationId xmlns:p14="http://schemas.microsoft.com/office/powerpoint/2010/main" val="2816190478"/>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ltLang="ja-JP" dirty="0" smtClean="0"/>
              <a:t>Virtual Cluster Manager</a:t>
            </a:r>
            <a:endParaRPr kumimoji="1" lang="ja-JP" altLang="en-US" dirty="0"/>
          </a:p>
        </p:txBody>
      </p:sp>
      <p:sp>
        <p:nvSpPr>
          <p:cNvPr id="5" name="Content Placeholder 4"/>
          <p:cNvSpPr>
            <a:spLocks noGrp="1"/>
          </p:cNvSpPr>
          <p:nvPr>
            <p:ph idx="1"/>
          </p:nvPr>
        </p:nvSpPr>
        <p:spPr>
          <a:xfrm>
            <a:off x="685800" y="2209800"/>
            <a:ext cx="7770813" cy="4161226"/>
          </a:xfrm>
        </p:spPr>
        <p:txBody>
          <a:bodyPr>
            <a:normAutofit/>
          </a:bodyPr>
          <a:lstStyle/>
          <a:p>
            <a:r>
              <a:rPr kumimoji="1" lang="en-US" altLang="ja-JP" dirty="0" smtClean="0">
                <a:solidFill>
                  <a:schemeClr val="bg1">
                    <a:lumMod val="65000"/>
                  </a:schemeClr>
                </a:solidFill>
              </a:rPr>
              <a:t>A utility for </a:t>
            </a:r>
            <a:r>
              <a:rPr lang="en-US" altLang="ja-JP" dirty="0" smtClean="0">
                <a:solidFill>
                  <a:schemeClr val="bg1">
                    <a:lumMod val="65000"/>
                  </a:schemeClr>
                </a:solidFill>
              </a:rPr>
              <a:t>virtual cluster management</a:t>
            </a:r>
          </a:p>
          <a:p>
            <a:pPr lvl="1"/>
            <a:r>
              <a:rPr kumimoji="1" lang="en-US" altLang="ja-JP" dirty="0" smtClean="0">
                <a:solidFill>
                  <a:schemeClr val="bg1">
                    <a:lumMod val="65000"/>
                  </a:schemeClr>
                </a:solidFill>
              </a:rPr>
              <a:t>Single point of operation for deployment, stop/suspension, deletion and monitoring VC</a:t>
            </a:r>
          </a:p>
          <a:p>
            <a:r>
              <a:rPr lang="en-US" altLang="ja-JP" dirty="0" smtClean="0">
                <a:solidFill>
                  <a:schemeClr val="bg1">
                    <a:lumMod val="65000"/>
                  </a:schemeClr>
                </a:solidFill>
              </a:rPr>
              <a:t>Work in coordination with existing virtual infrastructure management scheme</a:t>
            </a:r>
          </a:p>
          <a:p>
            <a:r>
              <a:rPr lang="en-US" altLang="ja-JP" dirty="0" smtClean="0"/>
              <a:t>Understand complexion of virtual cluster</a:t>
            </a:r>
          </a:p>
          <a:p>
            <a:pPr lvl="1"/>
            <a:r>
              <a:rPr lang="en-US" altLang="ja-JP" b="1" dirty="0" smtClean="0"/>
              <a:t>Characteristic</a:t>
            </a:r>
            <a:r>
              <a:rPr lang="en-US" altLang="ja-JP" dirty="0" smtClean="0"/>
              <a:t> of each VM in a VC</a:t>
            </a:r>
          </a:p>
          <a:p>
            <a:pPr lvl="1"/>
            <a:r>
              <a:rPr lang="en-US" altLang="ja-JP" b="1" dirty="0" smtClean="0"/>
              <a:t>Relationships</a:t>
            </a:r>
            <a:r>
              <a:rPr lang="en-US" altLang="ja-JP" dirty="0" smtClean="0"/>
              <a:t> between each VM in a VC</a:t>
            </a:r>
            <a:endParaRPr kumimoji="1" lang="ja-JP" altLang="en-US" dirty="0"/>
          </a:p>
        </p:txBody>
      </p:sp>
    </p:spTree>
    <p:extLst>
      <p:ext uri="{BB962C8B-B14F-4D97-AF65-F5344CB8AC3E}">
        <p14:creationId xmlns:p14="http://schemas.microsoft.com/office/powerpoint/2010/main" val="2336363451"/>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en-US" altLang="ja-JP" dirty="0" smtClean="0"/>
              <a:t>VC Hierarchical Model</a:t>
            </a:r>
            <a:endParaRPr kumimoji="1" lang="ja-JP" altLang="en-US" dirty="0"/>
          </a:p>
        </p:txBody>
      </p:sp>
      <p:sp>
        <p:nvSpPr>
          <p:cNvPr id="3" name="Content Placeholder 2"/>
          <p:cNvSpPr>
            <a:spLocks noGrp="1"/>
          </p:cNvSpPr>
          <p:nvPr>
            <p:ph idx="1"/>
          </p:nvPr>
        </p:nvSpPr>
        <p:spPr/>
        <p:txBody>
          <a:bodyPr>
            <a:normAutofit/>
          </a:bodyPr>
          <a:lstStyle/>
          <a:p>
            <a:r>
              <a:rPr lang="en-US" altLang="ja-JP" dirty="0" smtClean="0"/>
              <a:t>A model to represent virtual cluster</a:t>
            </a:r>
          </a:p>
          <a:p>
            <a:r>
              <a:rPr lang="en-US" altLang="ja-JP" dirty="0" smtClean="0"/>
              <a:t>Divided into 2 hierarchies</a:t>
            </a:r>
          </a:p>
          <a:p>
            <a:pPr lvl="1">
              <a:buFont typeface="+mj-lt"/>
              <a:buAutoNum type="arabicPeriod"/>
            </a:pPr>
            <a:r>
              <a:rPr lang="en-US" altLang="ja-JP" dirty="0" smtClean="0"/>
              <a:t>Structural hierarchy </a:t>
            </a:r>
            <a:r>
              <a:rPr lang="en-US" altLang="ja-JP" dirty="0" smtClean="0">
                <a:latin typeface="Wingdings"/>
                <a:ea typeface="Wingdings"/>
                <a:cs typeface="Wingdings"/>
                <a:sym typeface="Wingdings"/>
              </a:rPr>
              <a:t></a:t>
            </a:r>
            <a:r>
              <a:rPr lang="en-US" altLang="ja-JP" dirty="0" smtClean="0"/>
              <a:t> </a:t>
            </a:r>
            <a:r>
              <a:rPr lang="en-US" altLang="ja-JP" b="1" dirty="0" smtClean="0"/>
              <a:t>Characteristic</a:t>
            </a:r>
          </a:p>
          <a:p>
            <a:pPr lvl="2"/>
            <a:r>
              <a:rPr lang="en-US" altLang="ja-JP" dirty="0" smtClean="0"/>
              <a:t>Group similar VMs together</a:t>
            </a:r>
          </a:p>
          <a:p>
            <a:pPr lvl="1">
              <a:buFont typeface="+mj-lt"/>
              <a:buAutoNum type="arabicPeriod"/>
            </a:pPr>
            <a:r>
              <a:rPr lang="en-US" altLang="ja-JP" dirty="0" smtClean="0"/>
              <a:t>Dependency Hierarchy </a:t>
            </a:r>
            <a:r>
              <a:rPr lang="en-US" altLang="ja-JP" dirty="0" smtClean="0">
                <a:latin typeface="Wingdings"/>
                <a:ea typeface="Wingdings"/>
                <a:cs typeface="Wingdings"/>
                <a:sym typeface="Wingdings"/>
              </a:rPr>
              <a:t></a:t>
            </a:r>
            <a:r>
              <a:rPr lang="en-US" altLang="ja-JP" dirty="0" smtClean="0"/>
              <a:t> </a:t>
            </a:r>
            <a:r>
              <a:rPr lang="en-US" altLang="ja-JP" b="1" dirty="0" smtClean="0"/>
              <a:t>Relationships</a:t>
            </a:r>
          </a:p>
          <a:p>
            <a:pPr lvl="2"/>
            <a:r>
              <a:rPr lang="en-US" altLang="ja-JP" dirty="0" smtClean="0"/>
              <a:t>Used to determine order of VM in which operation will be performed to</a:t>
            </a:r>
            <a:endParaRPr lang="th-TH" altLang="ja-JP" dirty="0" smtClean="0"/>
          </a:p>
        </p:txBody>
      </p:sp>
    </p:spTree>
    <p:extLst>
      <p:ext uri="{BB962C8B-B14F-4D97-AF65-F5344CB8AC3E}">
        <p14:creationId xmlns:p14="http://schemas.microsoft.com/office/powerpoint/2010/main" val="3743258676"/>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en-US" altLang="ja-JP" dirty="0" smtClean="0"/>
              <a:t>1. Structural Hierarchy</a:t>
            </a:r>
            <a:endParaRPr kumimoji="1" lang="ja-JP" altLang="en-US"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113419603"/>
              </p:ext>
            </p:extLst>
          </p:nvPr>
        </p:nvGraphicFramePr>
        <p:xfrm>
          <a:off x="685800" y="2209800"/>
          <a:ext cx="7770813" cy="3657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2892414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en-US" altLang="ja-JP" dirty="0" smtClean="0"/>
              <a:t>2. Dependency Hierarchy</a:t>
            </a:r>
            <a:endParaRPr kumimoji="1" lang="ja-JP" alt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53600717"/>
              </p:ext>
            </p:extLst>
          </p:nvPr>
        </p:nvGraphicFramePr>
        <p:xfrm>
          <a:off x="685800" y="2209800"/>
          <a:ext cx="7770813" cy="3657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230642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en-US" altLang="ja-JP" dirty="0" smtClean="0"/>
              <a:t>Example VC</a:t>
            </a:r>
            <a:endParaRPr kumimoji="1" lang="ja-JP" altLang="en-US" dirty="0"/>
          </a:p>
        </p:txBody>
      </p:sp>
      <p:grpSp>
        <p:nvGrpSpPr>
          <p:cNvPr id="9" name="Group 8"/>
          <p:cNvGrpSpPr/>
          <p:nvPr/>
        </p:nvGrpSpPr>
        <p:grpSpPr>
          <a:xfrm>
            <a:off x="2563494" y="2221331"/>
            <a:ext cx="3810000" cy="1178559"/>
            <a:chOff x="2504774" y="3058161"/>
            <a:chExt cx="3810000" cy="1178559"/>
          </a:xfrm>
        </p:grpSpPr>
        <p:sp>
          <p:nvSpPr>
            <p:cNvPr id="5" name="Rounded Rectangle 4"/>
            <p:cNvSpPr/>
            <p:nvPr/>
          </p:nvSpPr>
          <p:spPr>
            <a:xfrm>
              <a:off x="2504774" y="3058161"/>
              <a:ext cx="3810000" cy="1178559"/>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kumimoji="1" lang="en-US" altLang="ja-JP" sz="2800" dirty="0" smtClean="0"/>
                <a:t>Master 0</a:t>
              </a:r>
              <a:endParaRPr kumimoji="1" lang="ja-JP" altLang="en-US" sz="2800" dirty="0"/>
            </a:p>
          </p:txBody>
        </p:sp>
        <p:pic>
          <p:nvPicPr>
            <p:cNvPr id="4" name="Picture 3" descr="image_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58774" y="3190241"/>
              <a:ext cx="587040" cy="920848"/>
            </a:xfrm>
            <a:prstGeom prst="rect">
              <a:avLst/>
            </a:prstGeom>
          </p:spPr>
          <p:style>
            <a:lnRef idx="1">
              <a:schemeClr val="accent5"/>
            </a:lnRef>
            <a:fillRef idx="3">
              <a:schemeClr val="accent5"/>
            </a:fillRef>
            <a:effectRef idx="2">
              <a:schemeClr val="accent5"/>
            </a:effectRef>
            <a:fontRef idx="minor">
              <a:schemeClr val="lt1"/>
            </a:fontRef>
          </p:style>
        </p:pic>
      </p:grpSp>
      <p:grpSp>
        <p:nvGrpSpPr>
          <p:cNvPr id="22" name="Group 21"/>
          <p:cNvGrpSpPr/>
          <p:nvPr/>
        </p:nvGrpSpPr>
        <p:grpSpPr>
          <a:xfrm>
            <a:off x="241973" y="4306867"/>
            <a:ext cx="2668190" cy="1178559"/>
            <a:chOff x="1483399" y="5194498"/>
            <a:chExt cx="2668190" cy="1178559"/>
          </a:xfrm>
        </p:grpSpPr>
        <p:sp>
          <p:nvSpPr>
            <p:cNvPr id="11" name="Rounded Rectangle 10"/>
            <p:cNvSpPr/>
            <p:nvPr/>
          </p:nvSpPr>
          <p:spPr>
            <a:xfrm>
              <a:off x="1483399" y="5194498"/>
              <a:ext cx="2668190" cy="1178559"/>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r"/>
              <a:r>
                <a:rPr lang="en-US" altLang="ja-JP" sz="2800" dirty="0" smtClean="0"/>
                <a:t>Worker </a:t>
              </a:r>
              <a:r>
                <a:rPr kumimoji="1" lang="en-US" altLang="ja-JP" sz="2800" dirty="0" smtClean="0"/>
                <a:t>0</a:t>
              </a:r>
              <a:endParaRPr kumimoji="1" lang="ja-JP" altLang="en-US" sz="2800" dirty="0"/>
            </a:p>
          </p:txBody>
        </p:sp>
        <p:pic>
          <p:nvPicPr>
            <p:cNvPr id="12" name="Picture 11" descr="image_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23694" y="5326578"/>
              <a:ext cx="587040" cy="920848"/>
            </a:xfrm>
            <a:prstGeom prst="rect">
              <a:avLst/>
            </a:prstGeom>
          </p:spPr>
          <p:style>
            <a:lnRef idx="1">
              <a:schemeClr val="accent1"/>
            </a:lnRef>
            <a:fillRef idx="3">
              <a:schemeClr val="accent1"/>
            </a:fillRef>
            <a:effectRef idx="2">
              <a:schemeClr val="accent1"/>
            </a:effectRef>
            <a:fontRef idx="minor">
              <a:schemeClr val="lt1"/>
            </a:fontRef>
          </p:style>
        </p:pic>
      </p:grpSp>
      <p:grpSp>
        <p:nvGrpSpPr>
          <p:cNvPr id="23" name="Group 22"/>
          <p:cNvGrpSpPr/>
          <p:nvPr/>
        </p:nvGrpSpPr>
        <p:grpSpPr>
          <a:xfrm>
            <a:off x="3218342" y="4306867"/>
            <a:ext cx="2668190" cy="1178559"/>
            <a:chOff x="1483399" y="5194498"/>
            <a:chExt cx="2668190" cy="1178559"/>
          </a:xfrm>
        </p:grpSpPr>
        <p:sp>
          <p:nvSpPr>
            <p:cNvPr id="24" name="Rounded Rectangle 23"/>
            <p:cNvSpPr/>
            <p:nvPr/>
          </p:nvSpPr>
          <p:spPr>
            <a:xfrm>
              <a:off x="1483399" y="5194498"/>
              <a:ext cx="2668190" cy="1178559"/>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r"/>
              <a:r>
                <a:rPr lang="en-US" altLang="ja-JP" sz="2800" dirty="0" smtClean="0"/>
                <a:t>Worker 1</a:t>
              </a:r>
              <a:endParaRPr kumimoji="1" lang="ja-JP" altLang="en-US" sz="2800" dirty="0"/>
            </a:p>
          </p:txBody>
        </p:sp>
        <p:pic>
          <p:nvPicPr>
            <p:cNvPr id="25" name="Picture 24" descr="image_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23694" y="5326578"/>
              <a:ext cx="587040" cy="920848"/>
            </a:xfrm>
            <a:prstGeom prst="rect">
              <a:avLst/>
            </a:prstGeom>
          </p:spPr>
          <p:style>
            <a:lnRef idx="1">
              <a:schemeClr val="accent1"/>
            </a:lnRef>
            <a:fillRef idx="3">
              <a:schemeClr val="accent1"/>
            </a:fillRef>
            <a:effectRef idx="2">
              <a:schemeClr val="accent1"/>
            </a:effectRef>
            <a:fontRef idx="minor">
              <a:schemeClr val="lt1"/>
            </a:fontRef>
          </p:style>
        </p:pic>
      </p:grpSp>
      <p:grpSp>
        <p:nvGrpSpPr>
          <p:cNvPr id="26" name="Group 25"/>
          <p:cNvGrpSpPr/>
          <p:nvPr/>
        </p:nvGrpSpPr>
        <p:grpSpPr>
          <a:xfrm>
            <a:off x="6260505" y="4306867"/>
            <a:ext cx="2668190" cy="1178559"/>
            <a:chOff x="1483399" y="5194498"/>
            <a:chExt cx="2668190" cy="1178559"/>
          </a:xfrm>
        </p:grpSpPr>
        <p:sp>
          <p:nvSpPr>
            <p:cNvPr id="27" name="Rounded Rectangle 26"/>
            <p:cNvSpPr/>
            <p:nvPr/>
          </p:nvSpPr>
          <p:spPr>
            <a:xfrm>
              <a:off x="1483399" y="5194498"/>
              <a:ext cx="2668190" cy="1178559"/>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r"/>
              <a:r>
                <a:rPr lang="en-US" altLang="ja-JP" sz="2800" dirty="0" smtClean="0"/>
                <a:t>Worker </a:t>
              </a:r>
              <a:r>
                <a:rPr kumimoji="1" lang="en-US" altLang="ja-JP" sz="2800" dirty="0" smtClean="0"/>
                <a:t>2</a:t>
              </a:r>
              <a:endParaRPr kumimoji="1" lang="ja-JP" altLang="en-US" sz="2800" dirty="0"/>
            </a:p>
          </p:txBody>
        </p:sp>
        <p:pic>
          <p:nvPicPr>
            <p:cNvPr id="28" name="Picture 27" descr="image_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23694" y="5326578"/>
              <a:ext cx="587040" cy="920848"/>
            </a:xfrm>
            <a:prstGeom prst="rect">
              <a:avLst/>
            </a:prstGeom>
          </p:spPr>
          <p:style>
            <a:lnRef idx="1">
              <a:schemeClr val="accent1"/>
            </a:lnRef>
            <a:fillRef idx="3">
              <a:schemeClr val="accent1"/>
            </a:fillRef>
            <a:effectRef idx="2">
              <a:schemeClr val="accent1"/>
            </a:effectRef>
            <a:fontRef idx="minor">
              <a:schemeClr val="lt1"/>
            </a:fontRef>
          </p:style>
        </p:pic>
      </p:grpSp>
      <p:cxnSp>
        <p:nvCxnSpPr>
          <p:cNvPr id="32" name="Elbow Connector 31"/>
          <p:cNvCxnSpPr>
            <a:stCxn id="5" idx="2"/>
            <a:endCxn id="24" idx="0"/>
          </p:cNvCxnSpPr>
          <p:nvPr/>
        </p:nvCxnSpPr>
        <p:spPr>
          <a:xfrm rot="16200000" flipH="1">
            <a:off x="4056977" y="3811406"/>
            <a:ext cx="906977" cy="83943"/>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4" name="Elbow Connector 33"/>
          <p:cNvCxnSpPr>
            <a:stCxn id="5" idx="2"/>
            <a:endCxn id="27" idx="0"/>
          </p:cNvCxnSpPr>
          <p:nvPr/>
        </p:nvCxnSpPr>
        <p:spPr>
          <a:xfrm rot="16200000" flipH="1">
            <a:off x="5578059" y="2290325"/>
            <a:ext cx="906977" cy="3126106"/>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6" name="Elbow Connector 35"/>
          <p:cNvCxnSpPr>
            <a:stCxn id="5" idx="2"/>
            <a:endCxn id="11" idx="0"/>
          </p:cNvCxnSpPr>
          <p:nvPr/>
        </p:nvCxnSpPr>
        <p:spPr>
          <a:xfrm rot="5400000">
            <a:off x="2568793" y="2407165"/>
            <a:ext cx="906977" cy="2892426"/>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951092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en-US" altLang="ja-JP" dirty="0" smtClean="0"/>
              <a:t>Example VC</a:t>
            </a:r>
            <a:endParaRPr kumimoji="1" lang="ja-JP" altLang="en-US" dirty="0"/>
          </a:p>
        </p:txBody>
      </p:sp>
      <p:sp>
        <p:nvSpPr>
          <p:cNvPr id="4" name="Rounded Rectangle 3"/>
          <p:cNvSpPr/>
          <p:nvPr/>
        </p:nvSpPr>
        <p:spPr>
          <a:xfrm>
            <a:off x="3180080" y="2153920"/>
            <a:ext cx="2834640" cy="792480"/>
          </a:xfrm>
          <a:prstGeom prst="roundRect">
            <a:avLst/>
          </a:prstGeom>
        </p:spPr>
        <p:style>
          <a:lnRef idx="1">
            <a:schemeClr val="dk1"/>
          </a:lnRef>
          <a:fillRef idx="3">
            <a:schemeClr val="dk1"/>
          </a:fillRef>
          <a:effectRef idx="2">
            <a:schemeClr val="dk1"/>
          </a:effectRef>
          <a:fontRef idx="minor">
            <a:schemeClr val="lt1"/>
          </a:fontRef>
        </p:style>
        <p:txBody>
          <a:bodyPr rtlCol="0" anchor="ctr"/>
          <a:lstStyle/>
          <a:p>
            <a:pPr algn="ctr"/>
            <a:r>
              <a:rPr kumimoji="1" lang="en-US" altLang="ja-JP" dirty="0" smtClean="0"/>
              <a:t>My Virtual Cluster</a:t>
            </a:r>
            <a:endParaRPr kumimoji="1" lang="ja-JP" altLang="en-US" dirty="0"/>
          </a:p>
        </p:txBody>
      </p:sp>
      <p:sp>
        <p:nvSpPr>
          <p:cNvPr id="6" name="Rounded Rectangle 5"/>
          <p:cNvSpPr/>
          <p:nvPr/>
        </p:nvSpPr>
        <p:spPr>
          <a:xfrm>
            <a:off x="1285240" y="3505200"/>
            <a:ext cx="2834640" cy="772160"/>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kumimoji="1" lang="en-US" altLang="ja-JP" dirty="0" smtClean="0"/>
              <a:t>VM Type: Master</a:t>
            </a:r>
            <a:endParaRPr kumimoji="1" lang="ja-JP" altLang="en-US" dirty="0"/>
          </a:p>
        </p:txBody>
      </p:sp>
      <p:sp>
        <p:nvSpPr>
          <p:cNvPr id="7" name="Rounded Rectangle 6"/>
          <p:cNvSpPr/>
          <p:nvPr/>
        </p:nvSpPr>
        <p:spPr>
          <a:xfrm>
            <a:off x="5195253" y="3505200"/>
            <a:ext cx="2834640" cy="772160"/>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kumimoji="1" lang="en-US" altLang="ja-JP" dirty="0" smtClean="0"/>
              <a:t>VM Type: Worker</a:t>
            </a:r>
            <a:endParaRPr kumimoji="1" lang="ja-JP" altLang="en-US" dirty="0"/>
          </a:p>
        </p:txBody>
      </p:sp>
      <p:sp>
        <p:nvSpPr>
          <p:cNvPr id="8" name="Rounded Rectangle 7"/>
          <p:cNvSpPr/>
          <p:nvPr/>
        </p:nvSpPr>
        <p:spPr>
          <a:xfrm>
            <a:off x="685800" y="5090160"/>
            <a:ext cx="1691640" cy="782320"/>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kumimoji="1" lang="en-US" altLang="ja-JP" dirty="0" smtClean="0"/>
              <a:t>Master 0</a:t>
            </a:r>
            <a:endParaRPr kumimoji="1" lang="ja-JP" altLang="en-US" dirty="0"/>
          </a:p>
        </p:txBody>
      </p:sp>
      <p:sp>
        <p:nvSpPr>
          <p:cNvPr id="10" name="Rounded Rectangle 9"/>
          <p:cNvSpPr/>
          <p:nvPr/>
        </p:nvSpPr>
        <p:spPr>
          <a:xfrm>
            <a:off x="3352800" y="5080000"/>
            <a:ext cx="1691640" cy="78232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dirty="0" smtClean="0"/>
              <a:t>Worker 0</a:t>
            </a:r>
            <a:endParaRPr kumimoji="1" lang="ja-JP" altLang="en-US" dirty="0"/>
          </a:p>
        </p:txBody>
      </p:sp>
      <p:sp>
        <p:nvSpPr>
          <p:cNvPr id="11" name="Rounded Rectangle 10"/>
          <p:cNvSpPr/>
          <p:nvPr/>
        </p:nvSpPr>
        <p:spPr>
          <a:xfrm>
            <a:off x="5246053" y="5090160"/>
            <a:ext cx="1691640" cy="77216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dirty="0" smtClean="0"/>
              <a:t>Worker 1</a:t>
            </a:r>
            <a:endParaRPr kumimoji="1" lang="ja-JP" altLang="en-US" dirty="0"/>
          </a:p>
        </p:txBody>
      </p:sp>
      <p:sp>
        <p:nvSpPr>
          <p:cNvPr id="12" name="Rounded Rectangle 11"/>
          <p:cNvSpPr/>
          <p:nvPr/>
        </p:nvSpPr>
        <p:spPr>
          <a:xfrm>
            <a:off x="7184073" y="5090160"/>
            <a:ext cx="1691640" cy="77216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dirty="0" smtClean="0"/>
              <a:t>Worker 2</a:t>
            </a:r>
            <a:endParaRPr kumimoji="1" lang="ja-JP" altLang="en-US" dirty="0"/>
          </a:p>
        </p:txBody>
      </p:sp>
      <p:cxnSp>
        <p:nvCxnSpPr>
          <p:cNvPr id="14" name="Straight Arrow Connector 13"/>
          <p:cNvCxnSpPr>
            <a:stCxn id="4" idx="2"/>
            <a:endCxn id="6" idx="0"/>
          </p:cNvCxnSpPr>
          <p:nvPr/>
        </p:nvCxnSpPr>
        <p:spPr>
          <a:xfrm flipH="1">
            <a:off x="2702560" y="2946400"/>
            <a:ext cx="1894840" cy="5588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6" name="Straight Arrow Connector 15"/>
          <p:cNvCxnSpPr>
            <a:stCxn id="4" idx="2"/>
          </p:cNvCxnSpPr>
          <p:nvPr/>
        </p:nvCxnSpPr>
        <p:spPr>
          <a:xfrm>
            <a:off x="4597400" y="2946400"/>
            <a:ext cx="2015173" cy="5588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8" name="Straight Arrow Connector 17"/>
          <p:cNvCxnSpPr>
            <a:stCxn id="6" idx="2"/>
            <a:endCxn id="8" idx="0"/>
          </p:cNvCxnSpPr>
          <p:nvPr/>
        </p:nvCxnSpPr>
        <p:spPr>
          <a:xfrm flipH="1">
            <a:off x="1531620" y="4277360"/>
            <a:ext cx="1170940" cy="812800"/>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cxnSp>
        <p:nvCxnSpPr>
          <p:cNvPr id="20" name="Straight Arrow Connector 19"/>
          <p:cNvCxnSpPr>
            <a:stCxn id="7" idx="2"/>
            <a:endCxn id="10" idx="0"/>
          </p:cNvCxnSpPr>
          <p:nvPr/>
        </p:nvCxnSpPr>
        <p:spPr>
          <a:xfrm flipH="1">
            <a:off x="4198620" y="4277360"/>
            <a:ext cx="2413953" cy="80264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a:stCxn id="7" idx="2"/>
            <a:endCxn id="11" idx="0"/>
          </p:cNvCxnSpPr>
          <p:nvPr/>
        </p:nvCxnSpPr>
        <p:spPr>
          <a:xfrm flipH="1">
            <a:off x="6091873" y="4277360"/>
            <a:ext cx="520700" cy="8128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a:stCxn id="7" idx="2"/>
            <a:endCxn id="12" idx="0"/>
          </p:cNvCxnSpPr>
          <p:nvPr/>
        </p:nvCxnSpPr>
        <p:spPr>
          <a:xfrm>
            <a:off x="6612573" y="4277360"/>
            <a:ext cx="1417320" cy="8128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p:nvPr/>
        </p:nvCxnSpPr>
        <p:spPr>
          <a:xfrm>
            <a:off x="4545332" y="3159760"/>
            <a:ext cx="0" cy="1422400"/>
          </a:xfrm>
          <a:prstGeom prst="straightConnector1">
            <a:avLst/>
          </a:prstGeom>
          <a:ln>
            <a:tailEnd type="arrow"/>
          </a:ln>
        </p:spPr>
        <p:style>
          <a:lnRef idx="2">
            <a:schemeClr val="accent3"/>
          </a:lnRef>
          <a:fillRef idx="0">
            <a:schemeClr val="accent3"/>
          </a:fillRef>
          <a:effectRef idx="1">
            <a:schemeClr val="accent3"/>
          </a:effectRef>
          <a:fontRef idx="minor">
            <a:schemeClr val="tx1"/>
          </a:fontRef>
        </p:style>
      </p:cxnSp>
    </p:spTree>
    <p:extLst>
      <p:ext uri="{BB962C8B-B14F-4D97-AF65-F5344CB8AC3E}">
        <p14:creationId xmlns:p14="http://schemas.microsoft.com/office/powerpoint/2010/main" val="33376878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8"/>
                                        </p:tgtEl>
                                      </p:cBhvr>
                                    </p:animEffect>
                                    <p:set>
                                      <p:cBhvr>
                                        <p:cTn id="7" dur="1" fill="hold">
                                          <p:stCondLst>
                                            <p:cond delay="499"/>
                                          </p:stCondLst>
                                        </p:cTn>
                                        <p:tgtEl>
                                          <p:spTgt spid="8"/>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10"/>
                                        </p:tgtEl>
                                      </p:cBhvr>
                                    </p:animEffect>
                                    <p:set>
                                      <p:cBhvr>
                                        <p:cTn id="10" dur="1" fill="hold">
                                          <p:stCondLst>
                                            <p:cond delay="499"/>
                                          </p:stCondLst>
                                        </p:cTn>
                                        <p:tgtEl>
                                          <p:spTgt spid="10"/>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11"/>
                                        </p:tgtEl>
                                      </p:cBhvr>
                                    </p:animEffect>
                                    <p:set>
                                      <p:cBhvr>
                                        <p:cTn id="13" dur="1" fill="hold">
                                          <p:stCondLst>
                                            <p:cond delay="499"/>
                                          </p:stCondLst>
                                        </p:cTn>
                                        <p:tgtEl>
                                          <p:spTgt spid="11"/>
                                        </p:tgtEl>
                                        <p:attrNameLst>
                                          <p:attrName>style.visibility</p:attrName>
                                        </p:attrNameLst>
                                      </p:cBhvr>
                                      <p:to>
                                        <p:strVal val="hidden"/>
                                      </p:to>
                                    </p:set>
                                  </p:childTnLst>
                                </p:cTn>
                              </p:par>
                              <p:par>
                                <p:cTn id="14" presetID="10" presetClass="exit" presetSubtype="0" fill="hold" grpId="0" nodeType="withEffect">
                                  <p:stCondLst>
                                    <p:cond delay="0"/>
                                  </p:stCondLst>
                                  <p:childTnLst>
                                    <p:animEffect transition="out" filter="fade">
                                      <p:cBhvr>
                                        <p:cTn id="15" dur="500"/>
                                        <p:tgtEl>
                                          <p:spTgt spid="12"/>
                                        </p:tgtEl>
                                      </p:cBhvr>
                                    </p:animEffect>
                                    <p:set>
                                      <p:cBhvr>
                                        <p:cTn id="16" dur="1" fill="hold">
                                          <p:stCondLst>
                                            <p:cond delay="499"/>
                                          </p:stCondLst>
                                        </p:cTn>
                                        <p:tgtEl>
                                          <p:spTgt spid="12"/>
                                        </p:tgtEl>
                                        <p:attrNameLst>
                                          <p:attrName>style.visibility</p:attrName>
                                        </p:attrNameLst>
                                      </p:cBhvr>
                                      <p:to>
                                        <p:strVal val="hidden"/>
                                      </p:to>
                                    </p:set>
                                  </p:childTnLst>
                                </p:cTn>
                              </p:par>
                              <p:par>
                                <p:cTn id="17" presetID="10" presetClass="exit" presetSubtype="0" fill="hold" nodeType="withEffect">
                                  <p:stCondLst>
                                    <p:cond delay="0"/>
                                  </p:stCondLst>
                                  <p:childTnLst>
                                    <p:animEffect transition="out" filter="fade">
                                      <p:cBhvr>
                                        <p:cTn id="18" dur="500"/>
                                        <p:tgtEl>
                                          <p:spTgt spid="18"/>
                                        </p:tgtEl>
                                      </p:cBhvr>
                                    </p:animEffect>
                                    <p:set>
                                      <p:cBhvr>
                                        <p:cTn id="19" dur="1" fill="hold">
                                          <p:stCondLst>
                                            <p:cond delay="499"/>
                                          </p:stCondLst>
                                        </p:cTn>
                                        <p:tgtEl>
                                          <p:spTgt spid="18"/>
                                        </p:tgtEl>
                                        <p:attrNameLst>
                                          <p:attrName>style.visibility</p:attrName>
                                        </p:attrNameLst>
                                      </p:cBhvr>
                                      <p:to>
                                        <p:strVal val="hidden"/>
                                      </p:to>
                                    </p:set>
                                  </p:childTnLst>
                                </p:cTn>
                              </p:par>
                              <p:par>
                                <p:cTn id="20" presetID="10" presetClass="exit" presetSubtype="0" fill="hold" nodeType="withEffect">
                                  <p:stCondLst>
                                    <p:cond delay="0"/>
                                  </p:stCondLst>
                                  <p:childTnLst>
                                    <p:animEffect transition="out" filter="fade">
                                      <p:cBhvr>
                                        <p:cTn id="21" dur="500"/>
                                        <p:tgtEl>
                                          <p:spTgt spid="20"/>
                                        </p:tgtEl>
                                      </p:cBhvr>
                                    </p:animEffect>
                                    <p:set>
                                      <p:cBhvr>
                                        <p:cTn id="22" dur="1" fill="hold">
                                          <p:stCondLst>
                                            <p:cond delay="499"/>
                                          </p:stCondLst>
                                        </p:cTn>
                                        <p:tgtEl>
                                          <p:spTgt spid="20"/>
                                        </p:tgtEl>
                                        <p:attrNameLst>
                                          <p:attrName>style.visibility</p:attrName>
                                        </p:attrNameLst>
                                      </p:cBhvr>
                                      <p:to>
                                        <p:strVal val="hidden"/>
                                      </p:to>
                                    </p:set>
                                  </p:childTnLst>
                                </p:cTn>
                              </p:par>
                              <p:par>
                                <p:cTn id="23" presetID="10" presetClass="exit" presetSubtype="0" fill="hold" nodeType="withEffect">
                                  <p:stCondLst>
                                    <p:cond delay="0"/>
                                  </p:stCondLst>
                                  <p:childTnLst>
                                    <p:animEffect transition="out" filter="fade">
                                      <p:cBhvr>
                                        <p:cTn id="24" dur="500"/>
                                        <p:tgtEl>
                                          <p:spTgt spid="22"/>
                                        </p:tgtEl>
                                      </p:cBhvr>
                                    </p:animEffect>
                                    <p:set>
                                      <p:cBhvr>
                                        <p:cTn id="25" dur="1" fill="hold">
                                          <p:stCondLst>
                                            <p:cond delay="499"/>
                                          </p:stCondLst>
                                        </p:cTn>
                                        <p:tgtEl>
                                          <p:spTgt spid="22"/>
                                        </p:tgtEl>
                                        <p:attrNameLst>
                                          <p:attrName>style.visibility</p:attrName>
                                        </p:attrNameLst>
                                      </p:cBhvr>
                                      <p:to>
                                        <p:strVal val="hidden"/>
                                      </p:to>
                                    </p:set>
                                  </p:childTnLst>
                                </p:cTn>
                              </p:par>
                              <p:par>
                                <p:cTn id="26" presetID="10" presetClass="exit" presetSubtype="0" fill="hold" nodeType="withEffect">
                                  <p:stCondLst>
                                    <p:cond delay="0"/>
                                  </p:stCondLst>
                                  <p:childTnLst>
                                    <p:animEffect transition="out" filter="fade">
                                      <p:cBhvr>
                                        <p:cTn id="27" dur="500"/>
                                        <p:tgtEl>
                                          <p:spTgt spid="24"/>
                                        </p:tgtEl>
                                      </p:cBhvr>
                                    </p:animEffect>
                                    <p:set>
                                      <p:cBhvr>
                                        <p:cTn id="28" dur="1" fill="hold">
                                          <p:stCondLst>
                                            <p:cond delay="499"/>
                                          </p:stCondLst>
                                        </p:cTn>
                                        <p:tgtEl>
                                          <p:spTgt spid="24"/>
                                        </p:tgtEl>
                                        <p:attrNameLst>
                                          <p:attrName>style.visibility</p:attrName>
                                        </p:attrNameLst>
                                      </p:cBhvr>
                                      <p:to>
                                        <p:strVal val="hidden"/>
                                      </p:to>
                                    </p:set>
                                  </p:childTnLst>
                                </p:cTn>
                              </p:par>
                              <p:par>
                                <p:cTn id="29" presetID="10" presetClass="exit" presetSubtype="0" fill="hold" nodeType="withEffect">
                                  <p:stCondLst>
                                    <p:cond delay="0"/>
                                  </p:stCondLst>
                                  <p:childTnLst>
                                    <p:animEffect transition="out" filter="fade">
                                      <p:cBhvr>
                                        <p:cTn id="30" dur="500"/>
                                        <p:tgtEl>
                                          <p:spTgt spid="16"/>
                                        </p:tgtEl>
                                      </p:cBhvr>
                                    </p:animEffect>
                                    <p:set>
                                      <p:cBhvr>
                                        <p:cTn id="31" dur="1" fill="hold">
                                          <p:stCondLst>
                                            <p:cond delay="499"/>
                                          </p:stCondLst>
                                        </p:cTn>
                                        <p:tgtEl>
                                          <p:spTgt spid="16"/>
                                        </p:tgtEl>
                                        <p:attrNameLst>
                                          <p:attrName>style.visibility</p:attrName>
                                        </p:attrNameLst>
                                      </p:cBhvr>
                                      <p:to>
                                        <p:strVal val="hidden"/>
                                      </p:to>
                                    </p:set>
                                  </p:childTnLst>
                                </p:cTn>
                              </p:par>
                              <p:par>
                                <p:cTn id="32" presetID="10" presetClass="exit" presetSubtype="0" fill="hold" nodeType="withEffect">
                                  <p:stCondLst>
                                    <p:cond delay="0"/>
                                  </p:stCondLst>
                                  <p:childTnLst>
                                    <p:animEffect transition="out" filter="fade">
                                      <p:cBhvr>
                                        <p:cTn id="33" dur="500"/>
                                        <p:tgtEl>
                                          <p:spTgt spid="14"/>
                                        </p:tgtEl>
                                      </p:cBhvr>
                                    </p:animEffect>
                                    <p:set>
                                      <p:cBhvr>
                                        <p:cTn id="34" dur="1" fill="hold">
                                          <p:stCondLst>
                                            <p:cond delay="499"/>
                                          </p:stCondLst>
                                        </p:cTn>
                                        <p:tgtEl>
                                          <p:spTgt spid="14"/>
                                        </p:tgtEl>
                                        <p:attrNameLst>
                                          <p:attrName>style.visibility</p:attrName>
                                        </p:attrNameLst>
                                      </p:cBhvr>
                                      <p:to>
                                        <p:strVal val="hidden"/>
                                      </p:to>
                                    </p:set>
                                  </p:childTnLst>
                                </p:cTn>
                              </p:par>
                              <p:par>
                                <p:cTn id="35" presetID="10" presetClass="exit" presetSubtype="0" fill="hold" grpId="0" nodeType="withEffect">
                                  <p:stCondLst>
                                    <p:cond delay="0"/>
                                  </p:stCondLst>
                                  <p:childTnLst>
                                    <p:animEffect transition="out" filter="fade">
                                      <p:cBhvr>
                                        <p:cTn id="36" dur="500"/>
                                        <p:tgtEl>
                                          <p:spTgt spid="4"/>
                                        </p:tgtEl>
                                      </p:cBhvr>
                                    </p:animEffect>
                                    <p:set>
                                      <p:cBhvr>
                                        <p:cTn id="37" dur="1" fill="hold">
                                          <p:stCondLst>
                                            <p:cond delay="499"/>
                                          </p:stCondLst>
                                        </p:cTn>
                                        <p:tgtEl>
                                          <p:spTgt spid="4"/>
                                        </p:tgtEl>
                                        <p:attrNameLst>
                                          <p:attrName>style.visibility</p:attrName>
                                        </p:attrNameLst>
                                      </p:cBhvr>
                                      <p:to>
                                        <p:strVal val="hidden"/>
                                      </p:to>
                                    </p:set>
                                  </p:childTnLst>
                                </p:cTn>
                              </p:par>
                            </p:childTnLst>
                          </p:cTn>
                        </p:par>
                        <p:par>
                          <p:cTn id="38" fill="hold">
                            <p:stCondLst>
                              <p:cond delay="500"/>
                            </p:stCondLst>
                            <p:childTnLst>
                              <p:par>
                                <p:cTn id="39" presetID="0" presetClass="path" presetSubtype="0" accel="50000" decel="50000" fill="hold" grpId="0" nodeType="afterEffect">
                                  <p:stCondLst>
                                    <p:cond delay="0"/>
                                  </p:stCondLst>
                                  <p:childTnLst>
                                    <p:animMotion origin="layout" path="M 3.88889E-6 -1.11111E-6 L 0.19791 -0.16157 " pathEditMode="relative" rAng="0" ptsTypes="AA">
                                      <p:cBhvr>
                                        <p:cTn id="40" dur="1000" fill="hold"/>
                                        <p:tgtEl>
                                          <p:spTgt spid="6"/>
                                        </p:tgtEl>
                                        <p:attrNameLst>
                                          <p:attrName>ppt_x</p:attrName>
                                          <p:attrName>ppt_y</p:attrName>
                                        </p:attrNameLst>
                                      </p:cBhvr>
                                      <p:rCtr x="9896" y="-8079"/>
                                    </p:animMotion>
                                  </p:childTnLst>
                                </p:cTn>
                              </p:par>
                              <p:par>
                                <p:cTn id="41" presetID="0" presetClass="path" presetSubtype="0" accel="50000" decel="50000" fill="hold" grpId="0" nodeType="withEffect">
                                  <p:stCondLst>
                                    <p:cond delay="0"/>
                                  </p:stCondLst>
                                  <p:childTnLst>
                                    <p:animMotion origin="layout" path="M -2.77778E-7 -1.11111E-6 L -0.22951 0.15556 " pathEditMode="relative" rAng="0" ptsTypes="AA">
                                      <p:cBhvr>
                                        <p:cTn id="42" dur="1000" fill="hold"/>
                                        <p:tgtEl>
                                          <p:spTgt spid="7"/>
                                        </p:tgtEl>
                                        <p:attrNameLst>
                                          <p:attrName>ppt_x</p:attrName>
                                          <p:attrName>ppt_y</p:attrName>
                                        </p:attrNameLst>
                                      </p:cBhvr>
                                      <p:rCtr x="-11476" y="7778"/>
                                    </p:animMotion>
                                  </p:childTnLst>
                                </p:cTn>
                              </p:par>
                            </p:childTnLst>
                          </p:cTn>
                        </p:par>
                        <p:par>
                          <p:cTn id="43" fill="hold">
                            <p:stCondLst>
                              <p:cond delay="1500"/>
                            </p:stCondLst>
                            <p:childTnLst>
                              <p:par>
                                <p:cTn id="44" presetID="10" presetClass="entr" presetSubtype="0" fill="hold" nodeType="afterEffect">
                                  <p:stCondLst>
                                    <p:cond delay="0"/>
                                  </p:stCondLst>
                                  <p:childTnLst>
                                    <p:set>
                                      <p:cBhvr>
                                        <p:cTn id="45" dur="1" fill="hold">
                                          <p:stCondLst>
                                            <p:cond delay="0"/>
                                          </p:stCondLst>
                                        </p:cTn>
                                        <p:tgtEl>
                                          <p:spTgt spid="28"/>
                                        </p:tgtEl>
                                        <p:attrNameLst>
                                          <p:attrName>style.visibility</p:attrName>
                                        </p:attrNameLst>
                                      </p:cBhvr>
                                      <p:to>
                                        <p:strVal val="visible"/>
                                      </p:to>
                                    </p:set>
                                    <p:animEffect transition="in" filter="fade">
                                      <p:cBhvr>
                                        <p:cTn id="46"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8" grpId="0" animBg="1"/>
      <p:bldP spid="10" grpId="0" animBg="1"/>
      <p:bldP spid="11" grpId="0" animBg="1"/>
      <p:bldP spid="12"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en-US" altLang="ja-JP" dirty="0" smtClean="0"/>
              <a:t>3. </a:t>
            </a:r>
            <a:r>
              <a:rPr lang="en-US" altLang="ja-JP" dirty="0" smtClean="0"/>
              <a:t>Evaluation</a:t>
            </a:r>
            <a:endParaRPr kumimoji="1" lang="ja-JP" altLang="en-US" dirty="0"/>
          </a:p>
        </p:txBody>
      </p:sp>
      <p:sp>
        <p:nvSpPr>
          <p:cNvPr id="3" name="Text Placeholder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3677897627"/>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dirty="0" smtClean="0"/>
              <a:t>1. </a:t>
            </a:r>
            <a:r>
              <a:rPr kumimoji="1" lang="en-US" altLang="ja-JP" dirty="0" smtClean="0"/>
              <a:t>Introduction</a:t>
            </a:r>
            <a:endParaRPr kumimoji="1" lang="ja-JP" altLang="en-US" dirty="0"/>
          </a:p>
        </p:txBody>
      </p:sp>
      <p:sp>
        <p:nvSpPr>
          <p:cNvPr id="3" name="Text Placeholder 2"/>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2582344237"/>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ltLang="ja-JP" dirty="0" smtClean="0"/>
              <a:t>Case Study</a:t>
            </a:r>
            <a:endParaRPr kumimoji="1" lang="ja-JP" altLang="en-US" dirty="0"/>
          </a:p>
        </p:txBody>
      </p:sp>
      <p:sp>
        <p:nvSpPr>
          <p:cNvPr id="5" name="Content Placeholder 4"/>
          <p:cNvSpPr>
            <a:spLocks noGrp="1"/>
          </p:cNvSpPr>
          <p:nvPr>
            <p:ph idx="1"/>
          </p:nvPr>
        </p:nvSpPr>
        <p:spPr/>
        <p:txBody>
          <a:bodyPr/>
          <a:lstStyle/>
          <a:p>
            <a:r>
              <a:rPr kumimoji="1" lang="en-US" altLang="ja-JP" dirty="0" smtClean="0"/>
              <a:t>We have implemented a VC manager with described design using </a:t>
            </a:r>
            <a:r>
              <a:rPr kumimoji="1" lang="en-US" altLang="ja-JP" dirty="0" err="1" smtClean="0"/>
              <a:t>OpenNebula</a:t>
            </a:r>
            <a:r>
              <a:rPr kumimoji="1" lang="en-US" altLang="ja-JP" dirty="0" smtClean="0"/>
              <a:t> (VI) as a building block</a:t>
            </a:r>
          </a:p>
          <a:p>
            <a:r>
              <a:rPr lang="en-US" altLang="ja-JP" dirty="0" smtClean="0"/>
              <a:t>Then did a case study with</a:t>
            </a:r>
          </a:p>
          <a:p>
            <a:pPr lvl="1"/>
            <a:r>
              <a:rPr lang="en-US" altLang="ja-JP" dirty="0" err="1" smtClean="0"/>
              <a:t>OpenNebula</a:t>
            </a:r>
            <a:r>
              <a:rPr lang="en-US" altLang="ja-JP" dirty="0" smtClean="0"/>
              <a:t>-provided utilities (default management scheme)</a:t>
            </a:r>
          </a:p>
          <a:p>
            <a:pPr lvl="1"/>
            <a:r>
              <a:rPr lang="en-US" altLang="ja-JP" dirty="0" smtClean="0"/>
              <a:t>Our implemented VC manager</a:t>
            </a:r>
          </a:p>
          <a:p>
            <a:r>
              <a:rPr lang="en-US" altLang="ja-JP" dirty="0" smtClean="0"/>
              <a:t>Point of interest: Ease of Use</a:t>
            </a:r>
          </a:p>
          <a:p>
            <a:pPr lvl="1"/>
            <a:endParaRPr kumimoji="1" lang="ja-JP" altLang="en-US" dirty="0"/>
          </a:p>
        </p:txBody>
      </p:sp>
    </p:spTree>
    <p:extLst>
      <p:ext uri="{BB962C8B-B14F-4D97-AF65-F5344CB8AC3E}">
        <p14:creationId xmlns:p14="http://schemas.microsoft.com/office/powerpoint/2010/main" val="675734748"/>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en-US" altLang="ja-JP" dirty="0" smtClean="0"/>
              <a:t>Ease of Use</a:t>
            </a:r>
            <a:endParaRPr kumimoji="1" lang="ja-JP" altLang="en-US" dirty="0"/>
          </a:p>
        </p:txBody>
      </p:sp>
      <p:sp>
        <p:nvSpPr>
          <p:cNvPr id="3" name="Content Placeholder 2"/>
          <p:cNvSpPr>
            <a:spLocks noGrp="1"/>
          </p:cNvSpPr>
          <p:nvPr>
            <p:ph idx="1"/>
          </p:nvPr>
        </p:nvSpPr>
        <p:spPr/>
        <p:txBody>
          <a:bodyPr/>
          <a:lstStyle/>
          <a:p>
            <a:r>
              <a:rPr lang="en-US" altLang="ja-JP" b="1" dirty="0"/>
              <a:t>Assumption:</a:t>
            </a:r>
            <a:r>
              <a:rPr lang="en-US" altLang="ja-JP" dirty="0"/>
              <a:t> The lesser the size of input there is, the easier it </a:t>
            </a:r>
            <a:r>
              <a:rPr lang="en-US" altLang="ja-JP" dirty="0" smtClean="0"/>
              <a:t>become</a:t>
            </a:r>
            <a:endParaRPr kumimoji="1" lang="en-US" altLang="ja-JP" dirty="0" smtClean="0"/>
          </a:p>
          <a:p>
            <a:r>
              <a:rPr kumimoji="1" lang="en-US" altLang="ja-JP" dirty="0" smtClean="0"/>
              <a:t>Deploy an example virtual cluster</a:t>
            </a:r>
          </a:p>
          <a:p>
            <a:r>
              <a:rPr lang="en-US" altLang="ja-JP" dirty="0" smtClean="0"/>
              <a:t>Measure “ease of use” with number of </a:t>
            </a:r>
            <a:r>
              <a:rPr lang="en-US" altLang="ja-JP" b="1" dirty="0" smtClean="0"/>
              <a:t>commands</a:t>
            </a:r>
            <a:r>
              <a:rPr lang="en-US" altLang="ja-JP" dirty="0" smtClean="0"/>
              <a:t> and </a:t>
            </a:r>
            <a:r>
              <a:rPr lang="en-US" altLang="ja-JP" b="1" dirty="0" smtClean="0"/>
              <a:t>template files</a:t>
            </a:r>
            <a:r>
              <a:rPr lang="en-US" altLang="ja-JP" dirty="0" smtClean="0"/>
              <a:t>, which represent a size of input, used to deploy a virtual cluster</a:t>
            </a:r>
            <a:endParaRPr kumimoji="1" lang="ja-JP" altLang="en-US" dirty="0"/>
          </a:p>
        </p:txBody>
      </p:sp>
    </p:spTree>
    <p:extLst>
      <p:ext uri="{BB962C8B-B14F-4D97-AF65-F5344CB8AC3E}">
        <p14:creationId xmlns:p14="http://schemas.microsoft.com/office/powerpoint/2010/main" val="2181262264"/>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en-US" altLang="ja-JP" dirty="0" smtClean="0"/>
              <a:t>Example VC</a:t>
            </a:r>
            <a:endParaRPr kumimoji="1" lang="ja-JP" altLang="en-US" dirty="0"/>
          </a:p>
        </p:txBody>
      </p:sp>
      <p:grpSp>
        <p:nvGrpSpPr>
          <p:cNvPr id="9" name="Group 8"/>
          <p:cNvGrpSpPr/>
          <p:nvPr/>
        </p:nvGrpSpPr>
        <p:grpSpPr>
          <a:xfrm>
            <a:off x="2563494" y="2221331"/>
            <a:ext cx="3810000" cy="1178559"/>
            <a:chOff x="2504774" y="3058161"/>
            <a:chExt cx="3810000" cy="1178559"/>
          </a:xfrm>
        </p:grpSpPr>
        <p:sp>
          <p:nvSpPr>
            <p:cNvPr id="5" name="Rounded Rectangle 4"/>
            <p:cNvSpPr/>
            <p:nvPr/>
          </p:nvSpPr>
          <p:spPr>
            <a:xfrm>
              <a:off x="2504774" y="3058161"/>
              <a:ext cx="3810000" cy="1178559"/>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kumimoji="1" lang="en-US" altLang="ja-JP" sz="2800" dirty="0" smtClean="0"/>
                <a:t>Master 0</a:t>
              </a:r>
              <a:endParaRPr kumimoji="1" lang="ja-JP" altLang="en-US" sz="2800" dirty="0"/>
            </a:p>
          </p:txBody>
        </p:sp>
        <p:pic>
          <p:nvPicPr>
            <p:cNvPr id="4" name="Picture 3" descr="image_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58774" y="3190241"/>
              <a:ext cx="587040" cy="920848"/>
            </a:xfrm>
            <a:prstGeom prst="rect">
              <a:avLst/>
            </a:prstGeom>
          </p:spPr>
          <p:style>
            <a:lnRef idx="1">
              <a:schemeClr val="accent5"/>
            </a:lnRef>
            <a:fillRef idx="3">
              <a:schemeClr val="accent5"/>
            </a:fillRef>
            <a:effectRef idx="2">
              <a:schemeClr val="accent5"/>
            </a:effectRef>
            <a:fontRef idx="minor">
              <a:schemeClr val="lt1"/>
            </a:fontRef>
          </p:style>
        </p:pic>
      </p:grpSp>
      <p:grpSp>
        <p:nvGrpSpPr>
          <p:cNvPr id="22" name="Group 21"/>
          <p:cNvGrpSpPr/>
          <p:nvPr/>
        </p:nvGrpSpPr>
        <p:grpSpPr>
          <a:xfrm>
            <a:off x="241973" y="4306867"/>
            <a:ext cx="2668190" cy="1178559"/>
            <a:chOff x="1483399" y="5194498"/>
            <a:chExt cx="2668190" cy="1178559"/>
          </a:xfrm>
        </p:grpSpPr>
        <p:sp>
          <p:nvSpPr>
            <p:cNvPr id="11" name="Rounded Rectangle 10"/>
            <p:cNvSpPr/>
            <p:nvPr/>
          </p:nvSpPr>
          <p:spPr>
            <a:xfrm>
              <a:off x="1483399" y="5194498"/>
              <a:ext cx="2668190" cy="1178559"/>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r"/>
              <a:r>
                <a:rPr lang="en-US" altLang="ja-JP" sz="2800" dirty="0" smtClean="0"/>
                <a:t>Worker </a:t>
              </a:r>
              <a:r>
                <a:rPr kumimoji="1" lang="en-US" altLang="ja-JP" sz="2800" dirty="0" smtClean="0"/>
                <a:t>0</a:t>
              </a:r>
              <a:endParaRPr kumimoji="1" lang="ja-JP" altLang="en-US" sz="2800" dirty="0"/>
            </a:p>
          </p:txBody>
        </p:sp>
        <p:pic>
          <p:nvPicPr>
            <p:cNvPr id="12" name="Picture 11" descr="image_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23694" y="5326578"/>
              <a:ext cx="587040" cy="920848"/>
            </a:xfrm>
            <a:prstGeom prst="rect">
              <a:avLst/>
            </a:prstGeom>
          </p:spPr>
          <p:style>
            <a:lnRef idx="1">
              <a:schemeClr val="accent1"/>
            </a:lnRef>
            <a:fillRef idx="3">
              <a:schemeClr val="accent1"/>
            </a:fillRef>
            <a:effectRef idx="2">
              <a:schemeClr val="accent1"/>
            </a:effectRef>
            <a:fontRef idx="minor">
              <a:schemeClr val="lt1"/>
            </a:fontRef>
          </p:style>
        </p:pic>
      </p:grpSp>
      <p:grpSp>
        <p:nvGrpSpPr>
          <p:cNvPr id="23" name="Group 22"/>
          <p:cNvGrpSpPr/>
          <p:nvPr/>
        </p:nvGrpSpPr>
        <p:grpSpPr>
          <a:xfrm>
            <a:off x="3218342" y="4306867"/>
            <a:ext cx="2668190" cy="1178559"/>
            <a:chOff x="1483399" y="5194498"/>
            <a:chExt cx="2668190" cy="1178559"/>
          </a:xfrm>
        </p:grpSpPr>
        <p:sp>
          <p:nvSpPr>
            <p:cNvPr id="24" name="Rounded Rectangle 23"/>
            <p:cNvSpPr/>
            <p:nvPr/>
          </p:nvSpPr>
          <p:spPr>
            <a:xfrm>
              <a:off x="1483399" y="5194498"/>
              <a:ext cx="2668190" cy="1178559"/>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r"/>
              <a:r>
                <a:rPr lang="en-US" altLang="ja-JP" sz="2800" dirty="0" smtClean="0"/>
                <a:t>Worker 1</a:t>
              </a:r>
              <a:endParaRPr kumimoji="1" lang="ja-JP" altLang="en-US" sz="2800" dirty="0"/>
            </a:p>
          </p:txBody>
        </p:sp>
        <p:pic>
          <p:nvPicPr>
            <p:cNvPr id="25" name="Picture 24" descr="image_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23694" y="5326578"/>
              <a:ext cx="587040" cy="920848"/>
            </a:xfrm>
            <a:prstGeom prst="rect">
              <a:avLst/>
            </a:prstGeom>
          </p:spPr>
          <p:style>
            <a:lnRef idx="1">
              <a:schemeClr val="accent1"/>
            </a:lnRef>
            <a:fillRef idx="3">
              <a:schemeClr val="accent1"/>
            </a:fillRef>
            <a:effectRef idx="2">
              <a:schemeClr val="accent1"/>
            </a:effectRef>
            <a:fontRef idx="minor">
              <a:schemeClr val="lt1"/>
            </a:fontRef>
          </p:style>
        </p:pic>
      </p:grpSp>
      <p:grpSp>
        <p:nvGrpSpPr>
          <p:cNvPr id="26" name="Group 25"/>
          <p:cNvGrpSpPr/>
          <p:nvPr/>
        </p:nvGrpSpPr>
        <p:grpSpPr>
          <a:xfrm>
            <a:off x="6260505" y="4306867"/>
            <a:ext cx="2668190" cy="1178559"/>
            <a:chOff x="1483399" y="5194498"/>
            <a:chExt cx="2668190" cy="1178559"/>
          </a:xfrm>
        </p:grpSpPr>
        <p:sp>
          <p:nvSpPr>
            <p:cNvPr id="27" name="Rounded Rectangle 26"/>
            <p:cNvSpPr/>
            <p:nvPr/>
          </p:nvSpPr>
          <p:spPr>
            <a:xfrm>
              <a:off x="1483399" y="5194498"/>
              <a:ext cx="2668190" cy="1178559"/>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r"/>
              <a:r>
                <a:rPr lang="en-US" altLang="ja-JP" sz="2800" dirty="0" smtClean="0"/>
                <a:t>Worker </a:t>
              </a:r>
              <a:r>
                <a:rPr kumimoji="1" lang="en-US" altLang="ja-JP" sz="2800" dirty="0" smtClean="0"/>
                <a:t>2</a:t>
              </a:r>
              <a:endParaRPr kumimoji="1" lang="ja-JP" altLang="en-US" sz="2800" dirty="0"/>
            </a:p>
          </p:txBody>
        </p:sp>
        <p:pic>
          <p:nvPicPr>
            <p:cNvPr id="28" name="Picture 27" descr="image_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23694" y="5326578"/>
              <a:ext cx="587040" cy="920848"/>
            </a:xfrm>
            <a:prstGeom prst="rect">
              <a:avLst/>
            </a:prstGeom>
          </p:spPr>
          <p:style>
            <a:lnRef idx="1">
              <a:schemeClr val="accent1"/>
            </a:lnRef>
            <a:fillRef idx="3">
              <a:schemeClr val="accent1"/>
            </a:fillRef>
            <a:effectRef idx="2">
              <a:schemeClr val="accent1"/>
            </a:effectRef>
            <a:fontRef idx="minor">
              <a:schemeClr val="lt1"/>
            </a:fontRef>
          </p:style>
        </p:pic>
      </p:grpSp>
      <p:cxnSp>
        <p:nvCxnSpPr>
          <p:cNvPr id="32" name="Elbow Connector 31"/>
          <p:cNvCxnSpPr>
            <a:stCxn id="5" idx="2"/>
            <a:endCxn id="24" idx="0"/>
          </p:cNvCxnSpPr>
          <p:nvPr/>
        </p:nvCxnSpPr>
        <p:spPr>
          <a:xfrm rot="16200000" flipH="1">
            <a:off x="4056977" y="3811406"/>
            <a:ext cx="906977" cy="83943"/>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4" name="Elbow Connector 33"/>
          <p:cNvCxnSpPr>
            <a:stCxn id="5" idx="2"/>
            <a:endCxn id="27" idx="0"/>
          </p:cNvCxnSpPr>
          <p:nvPr/>
        </p:nvCxnSpPr>
        <p:spPr>
          <a:xfrm rot="16200000" flipH="1">
            <a:off x="5578059" y="2290325"/>
            <a:ext cx="906977" cy="3126106"/>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6" name="Elbow Connector 35"/>
          <p:cNvCxnSpPr>
            <a:stCxn id="5" idx="2"/>
            <a:endCxn id="11" idx="0"/>
          </p:cNvCxnSpPr>
          <p:nvPr/>
        </p:nvCxnSpPr>
        <p:spPr>
          <a:xfrm rot="5400000">
            <a:off x="2568793" y="2407165"/>
            <a:ext cx="906977" cy="2892426"/>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76314640"/>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kumimoji="1" lang="en-US" altLang="ja-JP" dirty="0" smtClean="0"/>
              <a:t>Commands</a:t>
            </a:r>
            <a:endParaRPr kumimoji="1" lang="ja-JP" altLang="en-US" dirty="0"/>
          </a:p>
        </p:txBody>
      </p:sp>
      <p:pic>
        <p:nvPicPr>
          <p:cNvPr id="7" name="Content Placeholder 6" descr="2012-01-18 05.41.02 pm.png"/>
          <p:cNvPicPr>
            <a:picLocks noGrp="1" noChangeAspect="1"/>
          </p:cNvPicPr>
          <p:nvPr>
            <p:ph idx="1"/>
          </p:nvPr>
        </p:nvPicPr>
        <p:blipFill rotWithShape="1">
          <a:blip r:embed="rId2">
            <a:extLst>
              <a:ext uri="{28A0092B-C50C-407E-A947-70E740481C1C}">
                <a14:useLocalDpi xmlns:a14="http://schemas.microsoft.com/office/drawing/2010/main" val="0"/>
              </a:ext>
            </a:extLst>
          </a:blip>
          <a:srcRect t="-671" b="-671"/>
          <a:stretch/>
        </p:blipFill>
        <p:spPr>
          <a:xfrm>
            <a:off x="685800" y="1077321"/>
            <a:ext cx="7770813" cy="5488668"/>
          </a:xfrm>
        </p:spPr>
      </p:pic>
      <p:sp>
        <p:nvSpPr>
          <p:cNvPr id="8" name="Rounded Rectangle 7"/>
          <p:cNvSpPr/>
          <p:nvPr/>
        </p:nvSpPr>
        <p:spPr>
          <a:xfrm>
            <a:off x="3175098" y="2415468"/>
            <a:ext cx="2925626" cy="238144"/>
          </a:xfrm>
          <a:prstGeom prst="roundRect">
            <a:avLst/>
          </a:prstGeom>
          <a:solidFill>
            <a:schemeClr val="accent5">
              <a:lumMod val="50000"/>
              <a:lumOff val="50000"/>
              <a:alpha val="40000"/>
            </a:schemeClr>
          </a:solidFill>
          <a:ln>
            <a:noFill/>
          </a:ln>
        </p:spPr>
        <p:style>
          <a:lnRef idx="2">
            <a:schemeClr val="accent4"/>
          </a:lnRef>
          <a:fillRef idx="1">
            <a:schemeClr val="lt1"/>
          </a:fillRef>
          <a:effectRef idx="0">
            <a:schemeClr val="accent4"/>
          </a:effectRef>
          <a:fontRef idx="minor">
            <a:schemeClr val="dk1"/>
          </a:fontRef>
        </p:style>
        <p:txBody>
          <a:bodyPr rtlCol="0" anchor="ctr"/>
          <a:lstStyle/>
          <a:p>
            <a:pPr algn="ctr"/>
            <a:r>
              <a:rPr kumimoji="1" lang="en-US" altLang="ja-JP" dirty="0" smtClean="0"/>
              <a:t> </a:t>
            </a:r>
            <a:endParaRPr kumimoji="1" lang="ja-JP" altLang="en-US" dirty="0"/>
          </a:p>
        </p:txBody>
      </p:sp>
      <p:sp>
        <p:nvSpPr>
          <p:cNvPr id="9" name="Rounded Rectangle 8"/>
          <p:cNvSpPr/>
          <p:nvPr/>
        </p:nvSpPr>
        <p:spPr>
          <a:xfrm>
            <a:off x="3175098" y="1450176"/>
            <a:ext cx="2925626" cy="238144"/>
          </a:xfrm>
          <a:prstGeom prst="roundRect">
            <a:avLst/>
          </a:prstGeom>
          <a:solidFill>
            <a:schemeClr val="accent5">
              <a:lumMod val="50000"/>
              <a:lumOff val="50000"/>
              <a:alpha val="40000"/>
            </a:schemeClr>
          </a:solidFill>
          <a:ln>
            <a:noFill/>
          </a:ln>
        </p:spPr>
        <p:style>
          <a:lnRef idx="2">
            <a:schemeClr val="accent4"/>
          </a:lnRef>
          <a:fillRef idx="1">
            <a:schemeClr val="lt1"/>
          </a:fillRef>
          <a:effectRef idx="0">
            <a:schemeClr val="accent4"/>
          </a:effectRef>
          <a:fontRef idx="minor">
            <a:schemeClr val="dk1"/>
          </a:fontRef>
        </p:style>
        <p:txBody>
          <a:bodyPr rtlCol="0" anchor="ctr"/>
          <a:lstStyle/>
          <a:p>
            <a:pPr algn="ctr"/>
            <a:r>
              <a:rPr kumimoji="1" lang="en-US" altLang="ja-JP" dirty="0" smtClean="0"/>
              <a:t> </a:t>
            </a:r>
            <a:endParaRPr kumimoji="1" lang="ja-JP" altLang="en-US" dirty="0"/>
          </a:p>
        </p:txBody>
      </p:sp>
      <p:sp>
        <p:nvSpPr>
          <p:cNvPr id="10" name="Rounded Rectangle 9"/>
          <p:cNvSpPr/>
          <p:nvPr/>
        </p:nvSpPr>
        <p:spPr>
          <a:xfrm>
            <a:off x="3175098" y="2806012"/>
            <a:ext cx="2925626" cy="238144"/>
          </a:xfrm>
          <a:prstGeom prst="roundRect">
            <a:avLst/>
          </a:prstGeom>
          <a:solidFill>
            <a:schemeClr val="accent5">
              <a:lumMod val="50000"/>
              <a:lumOff val="50000"/>
              <a:alpha val="40000"/>
            </a:schemeClr>
          </a:solidFill>
          <a:ln>
            <a:noFill/>
          </a:ln>
        </p:spPr>
        <p:style>
          <a:lnRef idx="2">
            <a:schemeClr val="accent4"/>
          </a:lnRef>
          <a:fillRef idx="1">
            <a:schemeClr val="lt1"/>
          </a:fillRef>
          <a:effectRef idx="0">
            <a:schemeClr val="accent4"/>
          </a:effectRef>
          <a:fontRef idx="minor">
            <a:schemeClr val="dk1"/>
          </a:fontRef>
        </p:style>
        <p:txBody>
          <a:bodyPr rtlCol="0" anchor="ctr"/>
          <a:lstStyle/>
          <a:p>
            <a:pPr algn="ctr"/>
            <a:r>
              <a:rPr kumimoji="1" lang="en-US" altLang="ja-JP" dirty="0" smtClean="0"/>
              <a:t> </a:t>
            </a:r>
            <a:endParaRPr kumimoji="1" lang="ja-JP" altLang="en-US" dirty="0"/>
          </a:p>
        </p:txBody>
      </p:sp>
      <p:sp>
        <p:nvSpPr>
          <p:cNvPr id="11" name="Rounded Rectangle 10"/>
          <p:cNvSpPr/>
          <p:nvPr/>
        </p:nvSpPr>
        <p:spPr>
          <a:xfrm>
            <a:off x="3175098" y="3191580"/>
            <a:ext cx="2925626" cy="238144"/>
          </a:xfrm>
          <a:prstGeom prst="roundRect">
            <a:avLst/>
          </a:prstGeom>
          <a:solidFill>
            <a:schemeClr val="accent5">
              <a:lumMod val="50000"/>
              <a:lumOff val="50000"/>
              <a:alpha val="40000"/>
            </a:schemeClr>
          </a:solidFill>
          <a:ln>
            <a:noFill/>
          </a:ln>
        </p:spPr>
        <p:style>
          <a:lnRef idx="2">
            <a:schemeClr val="accent4"/>
          </a:lnRef>
          <a:fillRef idx="1">
            <a:schemeClr val="lt1"/>
          </a:fillRef>
          <a:effectRef idx="0">
            <a:schemeClr val="accent4"/>
          </a:effectRef>
          <a:fontRef idx="minor">
            <a:schemeClr val="dk1"/>
          </a:fontRef>
        </p:style>
        <p:txBody>
          <a:bodyPr rtlCol="0" anchor="ctr"/>
          <a:lstStyle/>
          <a:p>
            <a:pPr algn="ctr"/>
            <a:r>
              <a:rPr kumimoji="1" lang="en-US" altLang="ja-JP" dirty="0" smtClean="0"/>
              <a:t> </a:t>
            </a:r>
            <a:endParaRPr kumimoji="1" lang="ja-JP" altLang="en-US" dirty="0"/>
          </a:p>
        </p:txBody>
      </p:sp>
      <p:sp>
        <p:nvSpPr>
          <p:cNvPr id="12" name="Rounded Rectangle 11"/>
          <p:cNvSpPr/>
          <p:nvPr/>
        </p:nvSpPr>
        <p:spPr>
          <a:xfrm>
            <a:off x="3175098" y="3577148"/>
            <a:ext cx="2925626" cy="238144"/>
          </a:xfrm>
          <a:prstGeom prst="roundRect">
            <a:avLst/>
          </a:prstGeom>
          <a:solidFill>
            <a:schemeClr val="accent5">
              <a:lumMod val="50000"/>
              <a:lumOff val="50000"/>
              <a:alpha val="40000"/>
            </a:schemeClr>
          </a:solidFill>
          <a:ln>
            <a:noFill/>
          </a:ln>
        </p:spPr>
        <p:style>
          <a:lnRef idx="2">
            <a:schemeClr val="accent4"/>
          </a:lnRef>
          <a:fillRef idx="1">
            <a:schemeClr val="lt1"/>
          </a:fillRef>
          <a:effectRef idx="0">
            <a:schemeClr val="accent4"/>
          </a:effectRef>
          <a:fontRef idx="minor">
            <a:schemeClr val="dk1"/>
          </a:fontRef>
        </p:style>
        <p:txBody>
          <a:bodyPr rtlCol="0" anchor="ctr"/>
          <a:lstStyle/>
          <a:p>
            <a:pPr algn="ctr"/>
            <a:r>
              <a:rPr kumimoji="1" lang="en-US" altLang="ja-JP" dirty="0" smtClean="0"/>
              <a:t> </a:t>
            </a:r>
            <a:endParaRPr kumimoji="1" lang="ja-JP" altLang="en-US" dirty="0"/>
          </a:p>
        </p:txBody>
      </p:sp>
      <p:sp>
        <p:nvSpPr>
          <p:cNvPr id="13" name="Rounded Rectangle 12"/>
          <p:cNvSpPr/>
          <p:nvPr/>
        </p:nvSpPr>
        <p:spPr>
          <a:xfrm>
            <a:off x="3175098" y="1830754"/>
            <a:ext cx="952530" cy="238144"/>
          </a:xfrm>
          <a:prstGeom prst="roundRect">
            <a:avLst/>
          </a:prstGeom>
          <a:solidFill>
            <a:schemeClr val="accent5">
              <a:lumMod val="50000"/>
              <a:lumOff val="50000"/>
              <a:alpha val="40000"/>
            </a:schemeClr>
          </a:solidFill>
          <a:ln>
            <a:noFill/>
          </a:ln>
        </p:spPr>
        <p:style>
          <a:lnRef idx="2">
            <a:schemeClr val="accent4"/>
          </a:lnRef>
          <a:fillRef idx="1">
            <a:schemeClr val="lt1"/>
          </a:fillRef>
          <a:effectRef idx="0">
            <a:schemeClr val="accent4"/>
          </a:effectRef>
          <a:fontRef idx="minor">
            <a:schemeClr val="dk1"/>
          </a:fontRef>
        </p:style>
        <p:txBody>
          <a:bodyPr rtlCol="0" anchor="ctr"/>
          <a:lstStyle/>
          <a:p>
            <a:pPr algn="ctr"/>
            <a:r>
              <a:rPr kumimoji="1" lang="en-US" altLang="ja-JP" dirty="0" smtClean="0"/>
              <a:t> </a:t>
            </a:r>
            <a:endParaRPr kumimoji="1" lang="ja-JP" altLang="en-US" dirty="0"/>
          </a:p>
        </p:txBody>
      </p:sp>
      <p:sp>
        <p:nvSpPr>
          <p:cNvPr id="14" name="Rounded Rectangle 13"/>
          <p:cNvSpPr/>
          <p:nvPr/>
        </p:nvSpPr>
        <p:spPr>
          <a:xfrm>
            <a:off x="3163758" y="3962716"/>
            <a:ext cx="952530" cy="238144"/>
          </a:xfrm>
          <a:prstGeom prst="roundRect">
            <a:avLst/>
          </a:prstGeom>
          <a:solidFill>
            <a:schemeClr val="accent5">
              <a:lumMod val="50000"/>
              <a:lumOff val="50000"/>
              <a:alpha val="40000"/>
            </a:schemeClr>
          </a:solidFill>
          <a:ln>
            <a:noFill/>
          </a:ln>
        </p:spPr>
        <p:style>
          <a:lnRef idx="2">
            <a:schemeClr val="accent4"/>
          </a:lnRef>
          <a:fillRef idx="1">
            <a:schemeClr val="lt1"/>
          </a:fillRef>
          <a:effectRef idx="0">
            <a:schemeClr val="accent4"/>
          </a:effectRef>
          <a:fontRef idx="minor">
            <a:schemeClr val="dk1"/>
          </a:fontRef>
        </p:style>
        <p:txBody>
          <a:bodyPr rtlCol="0" anchor="ctr"/>
          <a:lstStyle/>
          <a:p>
            <a:pPr algn="ctr"/>
            <a:r>
              <a:rPr kumimoji="1" lang="en-US" altLang="ja-JP" dirty="0" smtClean="0"/>
              <a:t> </a:t>
            </a:r>
            <a:endParaRPr kumimoji="1" lang="ja-JP" altLang="en-US" dirty="0"/>
          </a:p>
        </p:txBody>
      </p:sp>
    </p:spTree>
    <p:extLst>
      <p:ext uri="{BB962C8B-B14F-4D97-AF65-F5344CB8AC3E}">
        <p14:creationId xmlns:p14="http://schemas.microsoft.com/office/powerpoint/2010/main" val="3021663297"/>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en-US" altLang="ja-JP" dirty="0" smtClean="0"/>
              <a:t>Template Files</a:t>
            </a:r>
            <a:endParaRPr kumimoji="1" lang="ja-JP" altLang="en-US" dirty="0"/>
          </a:p>
        </p:txBody>
      </p:sp>
      <p:pic>
        <p:nvPicPr>
          <p:cNvPr id="4" name="Content Placeholder 3" descr="2012-01-18 05.49.47 pm.png"/>
          <p:cNvPicPr>
            <a:picLocks noGrp="1" noChangeAspect="1"/>
          </p:cNvPicPr>
          <p:nvPr>
            <p:ph idx="1"/>
          </p:nvPr>
        </p:nvPicPr>
        <p:blipFill rotWithShape="1">
          <a:blip r:embed="rId2">
            <a:extLst>
              <a:ext uri="{28A0092B-C50C-407E-A947-70E740481C1C}">
                <a14:useLocalDpi xmlns:a14="http://schemas.microsoft.com/office/drawing/2010/main" val="0"/>
              </a:ext>
            </a:extLst>
          </a:blip>
          <a:srcRect b="11768"/>
          <a:stretch/>
        </p:blipFill>
        <p:spPr>
          <a:xfrm>
            <a:off x="685800" y="1111250"/>
            <a:ext cx="7770813" cy="5364163"/>
          </a:xfrm>
        </p:spPr>
      </p:pic>
    </p:spTree>
    <p:extLst>
      <p:ext uri="{BB962C8B-B14F-4D97-AF65-F5344CB8AC3E}">
        <p14:creationId xmlns:p14="http://schemas.microsoft.com/office/powerpoint/2010/main" val="374417648"/>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en-US" altLang="ja-JP" dirty="0" smtClean="0"/>
              <a:t>Results</a:t>
            </a:r>
            <a:endParaRPr kumimoji="1" lang="ja-JP" altLang="en-US" dirty="0"/>
          </a:p>
        </p:txBody>
      </p:sp>
      <p:sp>
        <p:nvSpPr>
          <p:cNvPr id="3" name="Text Placeholder 2"/>
          <p:cNvSpPr>
            <a:spLocks noGrp="1"/>
          </p:cNvSpPr>
          <p:nvPr>
            <p:ph type="body" idx="1"/>
          </p:nvPr>
        </p:nvSpPr>
        <p:spPr>
          <a:xfrm>
            <a:off x="685800" y="1458854"/>
            <a:ext cx="3657600" cy="399570"/>
          </a:xfrm>
        </p:spPr>
        <p:txBody>
          <a:bodyPr>
            <a:normAutofit fontScale="92500" lnSpcReduction="10000"/>
          </a:bodyPr>
          <a:lstStyle/>
          <a:p>
            <a:r>
              <a:rPr kumimoji="1" lang="en-US" altLang="ja-JP" dirty="0" smtClean="0"/>
              <a:t>Default Scheme</a:t>
            </a:r>
            <a:endParaRPr kumimoji="1" lang="ja-JP" altLang="en-US" dirty="0"/>
          </a:p>
        </p:txBody>
      </p:sp>
      <p:sp>
        <p:nvSpPr>
          <p:cNvPr id="4" name="Content Placeholder 3"/>
          <p:cNvSpPr>
            <a:spLocks noGrp="1"/>
          </p:cNvSpPr>
          <p:nvPr>
            <p:ph sz="half" idx="2"/>
          </p:nvPr>
        </p:nvSpPr>
        <p:spPr>
          <a:xfrm>
            <a:off x="685800" y="1991564"/>
            <a:ext cx="3657600" cy="1728029"/>
          </a:xfrm>
        </p:spPr>
        <p:txBody>
          <a:bodyPr>
            <a:noAutofit/>
          </a:bodyPr>
          <a:lstStyle/>
          <a:p>
            <a:r>
              <a:rPr kumimoji="1" lang="en-US" altLang="ja-JP" sz="2200" dirty="0" smtClean="0"/>
              <a:t>2 template files used</a:t>
            </a:r>
          </a:p>
          <a:p>
            <a:r>
              <a:rPr kumimoji="1" lang="en-US" altLang="ja-JP" sz="2200" i="1" dirty="0" smtClean="0"/>
              <a:t>3+n</a:t>
            </a:r>
            <a:r>
              <a:rPr lang="en-US" altLang="ja-JP" sz="2200" dirty="0" smtClean="0"/>
              <a:t> commands used</a:t>
            </a:r>
            <a:endParaRPr kumimoji="1" lang="en-US" altLang="ja-JP" sz="2200" i="1" dirty="0" smtClean="0"/>
          </a:p>
          <a:p>
            <a:pPr lvl="1"/>
            <a:r>
              <a:rPr lang="en-US" altLang="ja-JP" sz="2200" i="1" dirty="0" smtClean="0"/>
              <a:t>n</a:t>
            </a:r>
            <a:r>
              <a:rPr lang="en-US" altLang="ja-JP" sz="2200" dirty="0" smtClean="0"/>
              <a:t> is a number of worker</a:t>
            </a:r>
            <a:endParaRPr kumimoji="1" lang="ja-JP" altLang="en-US" sz="2200" dirty="0"/>
          </a:p>
        </p:txBody>
      </p:sp>
      <p:sp>
        <p:nvSpPr>
          <p:cNvPr id="5" name="Text Placeholder 4"/>
          <p:cNvSpPr>
            <a:spLocks noGrp="1"/>
          </p:cNvSpPr>
          <p:nvPr>
            <p:ph type="body" sz="quarter" idx="3"/>
          </p:nvPr>
        </p:nvSpPr>
        <p:spPr>
          <a:xfrm>
            <a:off x="4799013" y="1467532"/>
            <a:ext cx="3657600" cy="399570"/>
          </a:xfrm>
        </p:spPr>
        <p:txBody>
          <a:bodyPr>
            <a:normAutofit fontScale="92500" lnSpcReduction="10000"/>
          </a:bodyPr>
          <a:lstStyle/>
          <a:p>
            <a:r>
              <a:rPr kumimoji="1" lang="en-US" altLang="ja-JP" dirty="0" smtClean="0"/>
              <a:t>VC Manager</a:t>
            </a:r>
            <a:endParaRPr kumimoji="1" lang="ja-JP" altLang="en-US" dirty="0"/>
          </a:p>
        </p:txBody>
      </p:sp>
      <p:sp>
        <p:nvSpPr>
          <p:cNvPr id="6" name="Content Placeholder 5"/>
          <p:cNvSpPr>
            <a:spLocks noGrp="1"/>
          </p:cNvSpPr>
          <p:nvPr>
            <p:ph sz="quarter" idx="4"/>
          </p:nvPr>
        </p:nvSpPr>
        <p:spPr>
          <a:xfrm>
            <a:off x="4799013" y="1994274"/>
            <a:ext cx="3657600" cy="1725319"/>
          </a:xfrm>
        </p:spPr>
        <p:txBody>
          <a:bodyPr>
            <a:normAutofit/>
          </a:bodyPr>
          <a:lstStyle/>
          <a:p>
            <a:r>
              <a:rPr lang="en-US" altLang="ja-JP" sz="2200" dirty="0"/>
              <a:t>3 </a:t>
            </a:r>
            <a:r>
              <a:rPr lang="en-US" altLang="ja-JP" sz="2200" dirty="0" smtClean="0"/>
              <a:t>templates </a:t>
            </a:r>
            <a:r>
              <a:rPr lang="en-US" altLang="ja-JP" sz="2200" dirty="0"/>
              <a:t>file used</a:t>
            </a:r>
          </a:p>
          <a:p>
            <a:r>
              <a:rPr lang="en-US" altLang="ja-JP" sz="2200" dirty="0"/>
              <a:t>2 commands </a:t>
            </a:r>
            <a:r>
              <a:rPr lang="en-US" altLang="ja-JP" sz="2200" dirty="0" smtClean="0"/>
              <a:t>used</a:t>
            </a:r>
            <a:endParaRPr lang="en-US" altLang="ja-JP" sz="2200" dirty="0"/>
          </a:p>
        </p:txBody>
      </p:sp>
      <p:graphicFrame>
        <p:nvGraphicFramePr>
          <p:cNvPr id="8" name="Content Placeholder 8"/>
          <p:cNvGraphicFramePr>
            <a:graphicFrameLocks/>
          </p:cNvGraphicFramePr>
          <p:nvPr>
            <p:extLst>
              <p:ext uri="{D42A27DB-BD31-4B8C-83A1-F6EECF244321}">
                <p14:modId xmlns:p14="http://schemas.microsoft.com/office/powerpoint/2010/main" val="3031360757"/>
              </p:ext>
            </p:extLst>
          </p:nvPr>
        </p:nvGraphicFramePr>
        <p:xfrm>
          <a:off x="913606" y="3844336"/>
          <a:ext cx="7770813" cy="2732994"/>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915873507"/>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altLang="ja-JP" dirty="0" smtClean="0"/>
              <a:t># of Template Files Used</a:t>
            </a:r>
            <a:endParaRPr kumimoji="1" lang="ja-JP" altLang="en-US" dirty="0"/>
          </a:p>
        </p:txBody>
      </p:sp>
      <p:graphicFrame>
        <p:nvGraphicFramePr>
          <p:cNvPr id="9" name="Content Placeholder 8"/>
          <p:cNvGraphicFramePr>
            <a:graphicFrameLocks noGrp="1"/>
          </p:cNvGraphicFramePr>
          <p:nvPr>
            <p:ph idx="1"/>
            <p:extLst>
              <p:ext uri="{D42A27DB-BD31-4B8C-83A1-F6EECF244321}">
                <p14:modId xmlns:p14="http://schemas.microsoft.com/office/powerpoint/2010/main" val="1855599001"/>
              </p:ext>
            </p:extLst>
          </p:nvPr>
        </p:nvGraphicFramePr>
        <p:xfrm>
          <a:off x="685800" y="2132240"/>
          <a:ext cx="7770813" cy="36576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6407344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en-US" altLang="ja-JP" dirty="0" smtClean="0"/>
              <a:t>Results</a:t>
            </a:r>
            <a:endParaRPr kumimoji="1" lang="ja-JP" altLang="en-US" dirty="0"/>
          </a:p>
        </p:txBody>
      </p:sp>
      <p:sp>
        <p:nvSpPr>
          <p:cNvPr id="3" name="TextBox 2"/>
          <p:cNvSpPr txBox="1"/>
          <p:nvPr/>
        </p:nvSpPr>
        <p:spPr>
          <a:xfrm>
            <a:off x="685800" y="2481829"/>
            <a:ext cx="7770813" cy="3046988"/>
          </a:xfrm>
          <a:prstGeom prst="rect">
            <a:avLst/>
          </a:prstGeom>
          <a:noFill/>
        </p:spPr>
        <p:txBody>
          <a:bodyPr wrap="square" rtlCol="0">
            <a:spAutoFit/>
          </a:bodyPr>
          <a:lstStyle/>
          <a:p>
            <a:pPr algn="just"/>
            <a:r>
              <a:rPr lang="en-US" altLang="ja-JP" sz="3200" dirty="0" smtClean="0"/>
              <a:t>        Although </a:t>
            </a:r>
            <a:r>
              <a:rPr lang="en-US" altLang="ja-JP" sz="3200" dirty="0"/>
              <a:t>VC manager requires 1 more template, </a:t>
            </a:r>
            <a:r>
              <a:rPr lang="en-US" altLang="ja-JP" sz="3200" b="1" dirty="0"/>
              <a:t>a number of commands used is a lot less</a:t>
            </a:r>
            <a:r>
              <a:rPr lang="en-US" altLang="ja-JP" sz="3200" dirty="0"/>
              <a:t> than using default management scheme especially at higher number of worker</a:t>
            </a:r>
            <a:endParaRPr lang="ja-JP" altLang="en-US" sz="3200" dirty="0"/>
          </a:p>
          <a:p>
            <a:endParaRPr kumimoji="1" lang="ja-JP" altLang="en-US" sz="3200" dirty="0"/>
          </a:p>
        </p:txBody>
      </p:sp>
    </p:spTree>
    <p:extLst>
      <p:ext uri="{BB962C8B-B14F-4D97-AF65-F5344CB8AC3E}">
        <p14:creationId xmlns:p14="http://schemas.microsoft.com/office/powerpoint/2010/main" val="3272681168"/>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en-US" altLang="ja-JP" dirty="0" smtClean="0"/>
              <a:t>4. Conclusion</a:t>
            </a:r>
            <a:endParaRPr kumimoji="1" lang="ja-JP" altLang="en-US" dirty="0"/>
          </a:p>
        </p:txBody>
      </p:sp>
      <p:sp>
        <p:nvSpPr>
          <p:cNvPr id="3" name="Text Placeholder 2"/>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289126327"/>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en-US" altLang="ja-JP" dirty="0" smtClean="0"/>
              <a:t>Conclusion</a:t>
            </a:r>
            <a:endParaRPr kumimoji="1" lang="ja-JP" altLang="en-US" dirty="0"/>
          </a:p>
        </p:txBody>
      </p:sp>
      <p:sp>
        <p:nvSpPr>
          <p:cNvPr id="3" name="Content Placeholder 2"/>
          <p:cNvSpPr>
            <a:spLocks noGrp="1"/>
          </p:cNvSpPr>
          <p:nvPr>
            <p:ph idx="1"/>
          </p:nvPr>
        </p:nvSpPr>
        <p:spPr/>
        <p:txBody>
          <a:bodyPr/>
          <a:lstStyle/>
          <a:p>
            <a:r>
              <a:rPr kumimoji="1" lang="en-US" altLang="ja-JP" dirty="0" smtClean="0"/>
              <a:t>“VC manager” is our approach to simplify virtual cluster management for administrator</a:t>
            </a:r>
          </a:p>
          <a:p>
            <a:r>
              <a:rPr lang="en-US" altLang="ja-JP" dirty="0" smtClean="0"/>
              <a:t>VC Hierarchical model is developed to describe VC and its complexion to the manager</a:t>
            </a:r>
          </a:p>
          <a:p>
            <a:r>
              <a:rPr lang="en-US" altLang="ja-JP" dirty="0" smtClean="0"/>
              <a:t>Case study we did show that our approach is better the current management scheme</a:t>
            </a:r>
            <a:endParaRPr kumimoji="1" lang="ja-JP" altLang="en-US" dirty="0"/>
          </a:p>
        </p:txBody>
      </p:sp>
    </p:spTree>
    <p:extLst>
      <p:ext uri="{BB962C8B-B14F-4D97-AF65-F5344CB8AC3E}">
        <p14:creationId xmlns:p14="http://schemas.microsoft.com/office/powerpoint/2010/main" val="2784318470"/>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en-US" altLang="ja-JP" dirty="0" smtClean="0"/>
              <a:t>Virtualization</a:t>
            </a:r>
            <a:endParaRPr kumimoji="1" lang="ja-JP" altLang="en-US" dirty="0"/>
          </a:p>
        </p:txBody>
      </p:sp>
      <p:sp>
        <p:nvSpPr>
          <p:cNvPr id="6" name="TextBox 5"/>
          <p:cNvSpPr txBox="1"/>
          <p:nvPr/>
        </p:nvSpPr>
        <p:spPr>
          <a:xfrm>
            <a:off x="3937169" y="5397295"/>
            <a:ext cx="1267724" cy="369332"/>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kumimoji="1" lang="en-US" altLang="ja-JP" dirty="0" smtClean="0"/>
              <a:t>Computer</a:t>
            </a:r>
            <a:endParaRPr kumimoji="1" lang="ja-JP" altLang="en-US" dirty="0"/>
          </a:p>
        </p:txBody>
      </p:sp>
      <p:pic>
        <p:nvPicPr>
          <p:cNvPr id="7" name="Picture 6" descr="567ed14aa22853b47fdab4f98b961d7b.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50222" y="1627007"/>
            <a:ext cx="1518173" cy="1156703"/>
          </a:xfrm>
          <a:prstGeom prst="rect">
            <a:avLst/>
          </a:prstGeom>
        </p:spPr>
      </p:pic>
      <p:pic>
        <p:nvPicPr>
          <p:cNvPr id="8" name="Picture 7" descr="hostname-centos.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86171" y="1979449"/>
            <a:ext cx="1756965" cy="1188305"/>
          </a:xfrm>
          <a:prstGeom prst="rect">
            <a:avLst/>
          </a:prstGeom>
        </p:spPr>
      </p:pic>
      <p:pic>
        <p:nvPicPr>
          <p:cNvPr id="9" name="Picture 8" descr="Ubuntu-11.04-Final.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50222" y="4738324"/>
            <a:ext cx="1254992" cy="1214508"/>
          </a:xfrm>
          <a:prstGeom prst="rect">
            <a:avLst/>
          </a:prstGeom>
        </p:spPr>
      </p:pic>
      <p:pic>
        <p:nvPicPr>
          <p:cNvPr id="12" name="Picture 11" descr="skd182715sdc.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01102" y="3513650"/>
            <a:ext cx="970138" cy="2888748"/>
          </a:xfrm>
          <a:prstGeom prst="rect">
            <a:avLst/>
          </a:prstGeom>
        </p:spPr>
      </p:pic>
      <p:pic>
        <p:nvPicPr>
          <p:cNvPr id="13" name="Picture 12" descr="73210182.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491793" y="1227691"/>
            <a:ext cx="1075159" cy="2285959"/>
          </a:xfrm>
          <a:prstGeom prst="rect">
            <a:avLst/>
          </a:prstGeom>
        </p:spPr>
      </p:pic>
      <p:pic>
        <p:nvPicPr>
          <p:cNvPr id="14" name="Picture 13" descr="scientist_300x400.jp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491793" y="4452136"/>
            <a:ext cx="1466362" cy="1950262"/>
          </a:xfrm>
          <a:prstGeom prst="rect">
            <a:avLst/>
          </a:prstGeom>
        </p:spPr>
      </p:pic>
      <p:pic>
        <p:nvPicPr>
          <p:cNvPr id="3" name="Picture 2" descr="S35-1094-main.jpg"/>
          <p:cNvPicPr>
            <a:picLocks noChangeAspect="1"/>
          </p:cNvPicPr>
          <p:nvPr/>
        </p:nvPicPr>
        <p:blipFill>
          <a:blip r:embed="rId9">
            <a:extLst>
              <a:ext uri="{BEBA8EAE-BF5A-486C-A8C5-ECC9F3942E4B}">
                <a14:imgProps xmlns:a14="http://schemas.microsoft.com/office/drawing/2010/main">
                  <a14:imgLayer r:embed="rId10">
                    <a14:imgEffect>
                      <a14:backgroundRemoval t="0" b="99667" l="10000" r="90000">
                        <a14:foregroundMark x1="63667" y1="10000" x2="63667" y2="10000"/>
                        <a14:foregroundMark x1="47333" y1="10667" x2="47333" y2="10667"/>
                      </a14:backgroundRemoval>
                    </a14:imgEffect>
                  </a14:imgLayer>
                </a14:imgProps>
              </a:ext>
              <a:ext uri="{28A0092B-C50C-407E-A947-70E740481C1C}">
                <a14:useLocalDpi xmlns:a14="http://schemas.microsoft.com/office/drawing/2010/main" val="0"/>
              </a:ext>
            </a:extLst>
          </a:blip>
          <a:stretch>
            <a:fillRect/>
          </a:stretch>
        </p:blipFill>
        <p:spPr>
          <a:xfrm>
            <a:off x="3400886" y="2630932"/>
            <a:ext cx="2562732" cy="2562732"/>
          </a:xfrm>
          <a:prstGeom prst="rect">
            <a:avLst/>
          </a:prstGeom>
        </p:spPr>
      </p:pic>
    </p:spTree>
    <p:extLst>
      <p:ext uri="{BB962C8B-B14F-4D97-AF65-F5344CB8AC3E}">
        <p14:creationId xmlns:p14="http://schemas.microsoft.com/office/powerpoint/2010/main" val="73107457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en-US" altLang="ja-JP" dirty="0" smtClean="0"/>
              <a:t>Publication</a:t>
            </a:r>
            <a:endParaRPr kumimoji="1" lang="ja-JP" altLang="en-US" dirty="0"/>
          </a:p>
        </p:txBody>
      </p:sp>
      <p:sp>
        <p:nvSpPr>
          <p:cNvPr id="3" name="Content Placeholder 2"/>
          <p:cNvSpPr>
            <a:spLocks noGrp="1"/>
          </p:cNvSpPr>
          <p:nvPr>
            <p:ph idx="1"/>
          </p:nvPr>
        </p:nvSpPr>
        <p:spPr/>
        <p:txBody>
          <a:bodyPr/>
          <a:lstStyle/>
          <a:p>
            <a:r>
              <a:rPr lang="en-US" altLang="ja-JP" dirty="0" smtClean="0"/>
              <a:t>The paper on this work was published in the proceeding of </a:t>
            </a:r>
            <a:r>
              <a:rPr lang="en-US" altLang="ja-JP" dirty="0"/>
              <a:t>t</a:t>
            </a:r>
            <a:r>
              <a:rPr lang="en-US" altLang="ja-JP" dirty="0" smtClean="0"/>
              <a:t>he 6th International Conference on Ubiquitous Information Technologies &amp; Applications at Seoul, Korea on December 15-17, 2011</a:t>
            </a:r>
            <a:endParaRPr kumimoji="1" lang="ja-JP" altLang="en-US" dirty="0"/>
          </a:p>
        </p:txBody>
      </p:sp>
    </p:spTree>
    <p:extLst>
      <p:ext uri="{BB962C8B-B14F-4D97-AF65-F5344CB8AC3E}">
        <p14:creationId xmlns:p14="http://schemas.microsoft.com/office/powerpoint/2010/main" val="3282692166"/>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en-US" altLang="ja-JP" dirty="0" smtClean="0"/>
              <a:t>I’d like to thank</a:t>
            </a:r>
            <a:endParaRPr kumimoji="1" lang="ja-JP" altLang="en-US" dirty="0"/>
          </a:p>
        </p:txBody>
      </p:sp>
      <p:sp>
        <p:nvSpPr>
          <p:cNvPr id="3" name="Content Placeholder 2"/>
          <p:cNvSpPr>
            <a:spLocks noGrp="1"/>
          </p:cNvSpPr>
          <p:nvPr>
            <p:ph idx="1"/>
          </p:nvPr>
        </p:nvSpPr>
        <p:spPr/>
        <p:txBody>
          <a:bodyPr/>
          <a:lstStyle/>
          <a:p>
            <a:r>
              <a:rPr lang="en-US" altLang="ja-JP" dirty="0" err="1" smtClean="0"/>
              <a:t>ShimojoLab</a:t>
            </a:r>
            <a:r>
              <a:rPr lang="en-US" altLang="ja-JP" dirty="0" smtClean="0"/>
              <a:t> @ </a:t>
            </a:r>
            <a:r>
              <a:rPr lang="en-US" altLang="ja-JP" dirty="0" err="1" smtClean="0"/>
              <a:t>Cybermedia</a:t>
            </a:r>
            <a:r>
              <a:rPr lang="en-US" altLang="ja-JP" dirty="0" smtClean="0"/>
              <a:t> Center</a:t>
            </a:r>
            <a:endParaRPr kumimoji="1" lang="en-US" altLang="ja-JP" dirty="0" smtClean="0"/>
          </a:p>
          <a:p>
            <a:r>
              <a:rPr kumimoji="1" lang="en-US" altLang="ja-JP" dirty="0" smtClean="0"/>
              <a:t>Osaka University</a:t>
            </a:r>
          </a:p>
          <a:p>
            <a:r>
              <a:rPr lang="en-US" altLang="ja-JP" dirty="0" smtClean="0"/>
              <a:t>Japan Student Services Organization (JASSO)</a:t>
            </a:r>
          </a:p>
        </p:txBody>
      </p:sp>
    </p:spTree>
    <p:extLst>
      <p:ext uri="{BB962C8B-B14F-4D97-AF65-F5344CB8AC3E}">
        <p14:creationId xmlns:p14="http://schemas.microsoft.com/office/powerpoint/2010/main" val="1902687107"/>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5510541"/>
            <a:ext cx="7770813" cy="1048870"/>
          </a:xfrm>
        </p:spPr>
        <p:txBody>
          <a:bodyPr/>
          <a:lstStyle/>
          <a:p>
            <a:r>
              <a:rPr kumimoji="1" lang="en-US" altLang="ja-JP" dirty="0" smtClean="0"/>
              <a:t>Thank You Very Much!</a:t>
            </a:r>
            <a:endParaRPr kumimoji="1" lang="ja-JP" altLang="en-US" dirty="0"/>
          </a:p>
        </p:txBody>
      </p:sp>
      <p:pic>
        <p:nvPicPr>
          <p:cNvPr id="5" name="Picture Placeholder 4" descr="DSC_7457.JPG"/>
          <p:cNvPicPr>
            <a:picLocks noGrp="1" noChangeAspect="1"/>
          </p:cNvPicPr>
          <p:nvPr>
            <p:ph type="pic" idx="1"/>
          </p:nvPr>
        </p:nvPicPr>
        <p:blipFill>
          <a:blip r:embed="rId2">
            <a:extLst>
              <a:ext uri="{28A0092B-C50C-407E-A947-70E740481C1C}">
                <a14:useLocalDpi xmlns:a14="http://schemas.microsoft.com/office/drawing/2010/main" val="0"/>
              </a:ext>
            </a:extLst>
          </a:blip>
          <a:srcRect l="2288" r="2288"/>
          <a:stretch>
            <a:fillRect/>
          </a:stretch>
        </p:blipFill>
        <p:spPr>
          <a:xfrm>
            <a:off x="943666" y="534519"/>
            <a:ext cx="7256668" cy="5036982"/>
          </a:xfrm>
        </p:spPr>
      </p:pic>
    </p:spTree>
    <p:extLst>
      <p:ext uri="{BB962C8B-B14F-4D97-AF65-F5344CB8AC3E}">
        <p14:creationId xmlns:p14="http://schemas.microsoft.com/office/powerpoint/2010/main" val="4239813482"/>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p:cNvGrpSpPr/>
          <p:nvPr/>
        </p:nvGrpSpPr>
        <p:grpSpPr>
          <a:xfrm>
            <a:off x="1182998" y="3718856"/>
            <a:ext cx="7822170" cy="1771820"/>
            <a:chOff x="1182998" y="3718856"/>
            <a:chExt cx="7822170" cy="1771820"/>
          </a:xfrm>
        </p:grpSpPr>
        <p:sp>
          <p:nvSpPr>
            <p:cNvPr id="5" name="Rounded Rectangle 4"/>
            <p:cNvSpPr/>
            <p:nvPr/>
          </p:nvSpPr>
          <p:spPr>
            <a:xfrm>
              <a:off x="1182998" y="3969129"/>
              <a:ext cx="5281510" cy="1521547"/>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altLang="ja-JP" dirty="0" smtClean="0"/>
                <a:t>Virtualization Technology</a:t>
              </a:r>
              <a:endParaRPr kumimoji="1" lang="ja-JP" altLang="en-US" dirty="0"/>
            </a:p>
          </p:txBody>
        </p:sp>
        <p:pic>
          <p:nvPicPr>
            <p:cNvPr id="7" name="Picture 6" descr="virtualbox.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03970" y="4285461"/>
              <a:ext cx="674966" cy="666529"/>
            </a:xfrm>
            <a:prstGeom prst="rect">
              <a:avLst/>
            </a:prstGeom>
          </p:spPr>
        </p:pic>
        <p:pic>
          <p:nvPicPr>
            <p:cNvPr id="8" name="Picture 7" descr="xen_logo_small.gi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96605" y="3718856"/>
              <a:ext cx="1008563" cy="450071"/>
            </a:xfrm>
            <a:prstGeom prst="rect">
              <a:avLst/>
            </a:prstGeom>
          </p:spPr>
        </p:pic>
        <p:pic>
          <p:nvPicPr>
            <p:cNvPr id="9" name="Picture 8" descr="kvm-logo.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53782" y="3807058"/>
              <a:ext cx="1034492" cy="324141"/>
            </a:xfrm>
            <a:prstGeom prst="rect">
              <a:avLst/>
            </a:prstGeom>
          </p:spPr>
        </p:pic>
        <p:pic>
          <p:nvPicPr>
            <p:cNvPr id="10" name="Picture 9" descr="Podtech_VMware_Disaster_Recovery_Datac.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53782" y="4285461"/>
              <a:ext cx="1348149" cy="758334"/>
            </a:xfrm>
            <a:prstGeom prst="rect">
              <a:avLst/>
            </a:prstGeom>
          </p:spPr>
        </p:pic>
      </p:grpSp>
      <p:sp>
        <p:nvSpPr>
          <p:cNvPr id="2" name="Title 1"/>
          <p:cNvSpPr>
            <a:spLocks noGrp="1"/>
          </p:cNvSpPr>
          <p:nvPr>
            <p:ph type="title"/>
          </p:nvPr>
        </p:nvSpPr>
        <p:spPr/>
        <p:txBody>
          <a:bodyPr/>
          <a:lstStyle/>
          <a:p>
            <a:r>
              <a:rPr lang="en-US" altLang="ja-JP" dirty="0" smtClean="0"/>
              <a:t>Virtualization</a:t>
            </a:r>
            <a:endParaRPr kumimoji="1" lang="ja-JP" altLang="en-US" dirty="0"/>
          </a:p>
        </p:txBody>
      </p:sp>
      <p:sp>
        <p:nvSpPr>
          <p:cNvPr id="22" name="Rounded Rectangle 21"/>
          <p:cNvSpPr/>
          <p:nvPr/>
        </p:nvSpPr>
        <p:spPr>
          <a:xfrm>
            <a:off x="4790311" y="1438837"/>
            <a:ext cx="1634705" cy="2405500"/>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kumimoji="1" lang="ja-JP" altLang="en-US"/>
          </a:p>
        </p:txBody>
      </p:sp>
      <p:sp>
        <p:nvSpPr>
          <p:cNvPr id="21" name="Rounded Rectangle 20"/>
          <p:cNvSpPr/>
          <p:nvPr/>
        </p:nvSpPr>
        <p:spPr>
          <a:xfrm>
            <a:off x="2930611" y="1438837"/>
            <a:ext cx="1634705" cy="2405500"/>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kumimoji="1" lang="ja-JP" altLang="en-US"/>
          </a:p>
        </p:txBody>
      </p:sp>
      <p:sp>
        <p:nvSpPr>
          <p:cNvPr id="20" name="Rounded Rectangle 19"/>
          <p:cNvSpPr/>
          <p:nvPr/>
        </p:nvSpPr>
        <p:spPr>
          <a:xfrm>
            <a:off x="1143506" y="1438837"/>
            <a:ext cx="1634705" cy="2405500"/>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kumimoji="1" lang="ja-JP" altLang="en-US"/>
          </a:p>
        </p:txBody>
      </p:sp>
      <p:sp>
        <p:nvSpPr>
          <p:cNvPr id="3" name="Rounded Rectangle 2"/>
          <p:cNvSpPr/>
          <p:nvPr/>
        </p:nvSpPr>
        <p:spPr>
          <a:xfrm>
            <a:off x="1182998" y="4795177"/>
            <a:ext cx="2647700" cy="695499"/>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dirty="0" smtClean="0"/>
              <a:t>OS</a:t>
            </a:r>
            <a:endParaRPr kumimoji="1" lang="ja-JP" altLang="en-US" dirty="0"/>
          </a:p>
        </p:txBody>
      </p:sp>
      <p:pic>
        <p:nvPicPr>
          <p:cNvPr id="4" name="Picture 3" descr="hostname-centos.jp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878847" y="4846901"/>
            <a:ext cx="951851" cy="643775"/>
          </a:xfrm>
          <a:prstGeom prst="rect">
            <a:avLst/>
          </a:prstGeom>
        </p:spPr>
      </p:pic>
      <p:grpSp>
        <p:nvGrpSpPr>
          <p:cNvPr id="15" name="Group 14"/>
          <p:cNvGrpSpPr/>
          <p:nvPr/>
        </p:nvGrpSpPr>
        <p:grpSpPr>
          <a:xfrm>
            <a:off x="1143506" y="3023357"/>
            <a:ext cx="1634705" cy="695499"/>
            <a:chOff x="1143506" y="2977749"/>
            <a:chExt cx="1634705" cy="695499"/>
          </a:xfrm>
        </p:grpSpPr>
        <p:sp>
          <p:nvSpPr>
            <p:cNvPr id="6" name="Rounded Rectangle 5"/>
            <p:cNvSpPr/>
            <p:nvPr/>
          </p:nvSpPr>
          <p:spPr>
            <a:xfrm>
              <a:off x="1143506" y="2977749"/>
              <a:ext cx="1634705" cy="695499"/>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r>
                <a:rPr lang="en-US" altLang="ja-JP" dirty="0" smtClean="0"/>
                <a:t>OS</a:t>
              </a:r>
              <a:endParaRPr kumimoji="1" lang="ja-JP" altLang="en-US" dirty="0"/>
            </a:p>
          </p:txBody>
        </p:sp>
        <p:pic>
          <p:nvPicPr>
            <p:cNvPr id="12" name="Picture 11" descr="hostname-centos.jp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67389" y="3062497"/>
              <a:ext cx="861134" cy="582419"/>
            </a:xfrm>
            <a:prstGeom prst="rect">
              <a:avLst/>
            </a:prstGeom>
          </p:spPr>
        </p:pic>
      </p:grpSp>
      <p:grpSp>
        <p:nvGrpSpPr>
          <p:cNvPr id="27" name="Group 26"/>
          <p:cNvGrpSpPr/>
          <p:nvPr/>
        </p:nvGrpSpPr>
        <p:grpSpPr>
          <a:xfrm>
            <a:off x="4790311" y="3023357"/>
            <a:ext cx="1634705" cy="695499"/>
            <a:chOff x="4829803" y="2977749"/>
            <a:chExt cx="1634705" cy="695499"/>
          </a:xfrm>
        </p:grpSpPr>
        <p:sp>
          <p:nvSpPr>
            <p:cNvPr id="25" name="Rounded Rectangle 24"/>
            <p:cNvSpPr/>
            <p:nvPr/>
          </p:nvSpPr>
          <p:spPr>
            <a:xfrm>
              <a:off x="4829803" y="2977749"/>
              <a:ext cx="1634705" cy="695499"/>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r>
                <a:rPr lang="en-US" altLang="ja-JP" dirty="0" smtClean="0"/>
                <a:t>OS</a:t>
              </a:r>
              <a:endParaRPr kumimoji="1" lang="ja-JP" altLang="en-US" dirty="0"/>
            </a:p>
          </p:txBody>
        </p:sp>
        <p:pic>
          <p:nvPicPr>
            <p:cNvPr id="13" name="Picture 12" descr="Ubuntu-11.04-Final.jp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604410" y="3001933"/>
              <a:ext cx="615104" cy="595262"/>
            </a:xfrm>
            <a:prstGeom prst="rect">
              <a:avLst/>
            </a:prstGeom>
          </p:spPr>
        </p:pic>
      </p:grpSp>
      <p:grpSp>
        <p:nvGrpSpPr>
          <p:cNvPr id="16" name="Group 15"/>
          <p:cNvGrpSpPr/>
          <p:nvPr/>
        </p:nvGrpSpPr>
        <p:grpSpPr>
          <a:xfrm>
            <a:off x="2930611" y="3001933"/>
            <a:ext cx="1634705" cy="695499"/>
            <a:chOff x="2973357" y="3001933"/>
            <a:chExt cx="1634705" cy="695499"/>
          </a:xfrm>
        </p:grpSpPr>
        <p:sp>
          <p:nvSpPr>
            <p:cNvPr id="24" name="Rounded Rectangle 23"/>
            <p:cNvSpPr/>
            <p:nvPr/>
          </p:nvSpPr>
          <p:spPr>
            <a:xfrm>
              <a:off x="2973357" y="3001933"/>
              <a:ext cx="1634705" cy="695499"/>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r>
                <a:rPr lang="en-US" altLang="ja-JP" dirty="0" smtClean="0"/>
                <a:t>OS</a:t>
              </a:r>
              <a:endParaRPr kumimoji="1" lang="ja-JP" altLang="en-US" dirty="0"/>
            </a:p>
          </p:txBody>
        </p:sp>
        <p:pic>
          <p:nvPicPr>
            <p:cNvPr id="11" name="Picture 10" descr="567ed14aa22853b47fdab4f98b961d7b.jp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672560" y="3077986"/>
              <a:ext cx="744096" cy="566930"/>
            </a:xfrm>
            <a:prstGeom prst="rect">
              <a:avLst/>
            </a:prstGeom>
          </p:spPr>
        </p:pic>
      </p:grpSp>
      <p:pic>
        <p:nvPicPr>
          <p:cNvPr id="17" name="Picture 16" descr="skd182715sdc.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636122" y="1546382"/>
            <a:ext cx="473051" cy="1408588"/>
          </a:xfrm>
          <a:prstGeom prst="rect">
            <a:avLst/>
          </a:prstGeom>
        </p:spPr>
      </p:pic>
      <p:pic>
        <p:nvPicPr>
          <p:cNvPr id="18" name="Picture 17" descr="73210182.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423298" y="1546382"/>
            <a:ext cx="662504" cy="1408588"/>
          </a:xfrm>
          <a:prstGeom prst="rect">
            <a:avLst/>
          </a:prstGeom>
        </p:spPr>
      </p:pic>
      <p:pic>
        <p:nvPicPr>
          <p:cNvPr id="19" name="Picture 18" descr="scientist_300x400.jp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220344" y="1757735"/>
            <a:ext cx="900176" cy="1197235"/>
          </a:xfrm>
          <a:prstGeom prst="rect">
            <a:avLst/>
          </a:prstGeom>
        </p:spPr>
      </p:pic>
      <p:sp>
        <p:nvSpPr>
          <p:cNvPr id="23" name="TextBox 22"/>
          <p:cNvSpPr txBox="1"/>
          <p:nvPr/>
        </p:nvSpPr>
        <p:spPr>
          <a:xfrm>
            <a:off x="6533818" y="2375137"/>
            <a:ext cx="2471350" cy="369332"/>
          </a:xfrm>
          <a:prstGeom prst="rect">
            <a:avLst/>
          </a:prstGeom>
          <a:noFill/>
        </p:spPr>
        <p:txBody>
          <a:bodyPr wrap="none" rtlCol="0">
            <a:spAutoFit/>
          </a:bodyPr>
          <a:lstStyle/>
          <a:p>
            <a:r>
              <a:rPr kumimoji="1" lang="en-US" altLang="ja-JP" dirty="0" smtClean="0"/>
              <a:t>Virtual Machines (VM)</a:t>
            </a:r>
            <a:endParaRPr kumimoji="1" lang="ja-JP" altLang="en-US" dirty="0"/>
          </a:p>
        </p:txBody>
      </p:sp>
      <p:pic>
        <p:nvPicPr>
          <p:cNvPr id="26" name="Picture 25" descr="S35-1094-main.jpg"/>
          <p:cNvPicPr>
            <a:picLocks noChangeAspect="1"/>
          </p:cNvPicPr>
          <p:nvPr/>
        </p:nvPicPr>
        <p:blipFill>
          <a:blip r:embed="rId13">
            <a:extLst>
              <a:ext uri="{BEBA8EAE-BF5A-486C-A8C5-ECC9F3942E4B}">
                <a14:imgProps xmlns:a14="http://schemas.microsoft.com/office/drawing/2010/main">
                  <a14:imgLayer r:embed="rId14">
                    <a14:imgEffect>
                      <a14:backgroundRemoval t="0" b="99667" l="10000" r="90000">
                        <a14:foregroundMark x1="63667" y1="10000" x2="63667" y2="10000"/>
                        <a14:foregroundMark x1="47333" y1="10667" x2="47333" y2="10667"/>
                      </a14:backgroundRemoval>
                    </a14:imgEffect>
                  </a14:imgLayer>
                </a14:imgProps>
              </a:ext>
              <a:ext uri="{28A0092B-C50C-407E-A947-70E740481C1C}">
                <a14:useLocalDpi xmlns:a14="http://schemas.microsoft.com/office/drawing/2010/main" val="0"/>
              </a:ext>
            </a:extLst>
          </a:blip>
          <a:stretch>
            <a:fillRect/>
          </a:stretch>
        </p:blipFill>
        <p:spPr>
          <a:xfrm>
            <a:off x="3051808" y="5301746"/>
            <a:ext cx="1556254" cy="1556254"/>
          </a:xfrm>
          <a:prstGeom prst="rect">
            <a:avLst/>
          </a:prstGeom>
        </p:spPr>
      </p:pic>
    </p:spTree>
    <p:extLst>
      <p:ext uri="{BB962C8B-B14F-4D97-AF65-F5344CB8AC3E}">
        <p14:creationId xmlns:p14="http://schemas.microsoft.com/office/powerpoint/2010/main" val="198953829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1" grpId="0" animBg="1"/>
      <p:bldP spid="20" grpId="0" animBg="1"/>
      <p:bldP spid="23" grpId="0"/>
    </p:bldLst>
  </p:timing>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88544"/>
            <a:ext cx="7770813" cy="1371600"/>
          </a:xfrm>
        </p:spPr>
        <p:txBody>
          <a:bodyPr/>
          <a:lstStyle/>
          <a:p>
            <a:r>
              <a:rPr kumimoji="1" lang="en-US" altLang="ja-JP" dirty="0" smtClean="0"/>
              <a:t>Virtual Machine (VM)</a:t>
            </a:r>
            <a:endParaRPr kumimoji="1" lang="ja-JP" altLang="en-US" dirty="0"/>
          </a:p>
        </p:txBody>
      </p:sp>
      <p:sp>
        <p:nvSpPr>
          <p:cNvPr id="32" name="Rounded Rectangular Callout 31"/>
          <p:cNvSpPr/>
          <p:nvPr/>
        </p:nvSpPr>
        <p:spPr>
          <a:xfrm>
            <a:off x="3088640" y="2712720"/>
            <a:ext cx="5752026" cy="3017519"/>
          </a:xfrm>
          <a:prstGeom prst="wedgeRoundRectCallout">
            <a:avLst>
              <a:gd name="adj1" fmla="val -56288"/>
              <a:gd name="adj2" fmla="val -21814"/>
              <a:gd name="adj3" fmla="val 1666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cxnSp>
        <p:nvCxnSpPr>
          <p:cNvPr id="11" name="Straight Connector 10"/>
          <p:cNvCxnSpPr/>
          <p:nvPr/>
        </p:nvCxnSpPr>
        <p:spPr>
          <a:xfrm>
            <a:off x="6920220" y="1355995"/>
            <a:ext cx="0" cy="4770848"/>
          </a:xfrm>
          <a:prstGeom prst="line">
            <a:avLst/>
          </a:prstGeom>
          <a:ln>
            <a:prstDash val="dash"/>
          </a:ln>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5017003" y="1355995"/>
            <a:ext cx="0" cy="4783344"/>
          </a:xfrm>
          <a:prstGeom prst="line">
            <a:avLst/>
          </a:prstGeom>
          <a:ln>
            <a:prstDash val="dash"/>
          </a:ln>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4288825" y="6160863"/>
            <a:ext cx="3493264" cy="523220"/>
          </a:xfrm>
          <a:prstGeom prst="rect">
            <a:avLst/>
          </a:prstGeom>
          <a:noFill/>
        </p:spPr>
        <p:txBody>
          <a:bodyPr wrap="none" rtlCol="0">
            <a:spAutoFit/>
          </a:bodyPr>
          <a:lstStyle/>
          <a:p>
            <a:r>
              <a:rPr kumimoji="1" lang="en-US" altLang="ja-JP" sz="2800" dirty="0" smtClean="0"/>
              <a:t>Isolated Environment</a:t>
            </a:r>
            <a:endParaRPr kumimoji="1" lang="ja-JP" altLang="en-US" sz="2800" dirty="0"/>
          </a:p>
        </p:txBody>
      </p:sp>
      <p:grpSp>
        <p:nvGrpSpPr>
          <p:cNvPr id="31" name="Group 30"/>
          <p:cNvGrpSpPr/>
          <p:nvPr/>
        </p:nvGrpSpPr>
        <p:grpSpPr>
          <a:xfrm>
            <a:off x="3275826" y="2489330"/>
            <a:ext cx="2260590" cy="4024416"/>
            <a:chOff x="3275826" y="2489330"/>
            <a:chExt cx="2260590" cy="4024416"/>
          </a:xfrm>
        </p:grpSpPr>
        <p:pic>
          <p:nvPicPr>
            <p:cNvPr id="3" name="Picture 2" descr="image_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75826" y="2489330"/>
              <a:ext cx="2260590" cy="3546024"/>
            </a:xfrm>
            <a:prstGeom prst="rect">
              <a:avLst/>
            </a:prstGeom>
          </p:spPr>
          <p:style>
            <a:lnRef idx="1">
              <a:schemeClr val="accent1"/>
            </a:lnRef>
            <a:fillRef idx="3">
              <a:schemeClr val="accent1"/>
            </a:fillRef>
            <a:effectRef idx="2">
              <a:schemeClr val="accent1"/>
            </a:effectRef>
            <a:fontRef idx="minor">
              <a:schemeClr val="lt1"/>
            </a:fontRef>
          </p:style>
        </p:pic>
        <p:sp>
          <p:nvSpPr>
            <p:cNvPr id="30" name="TextBox 29"/>
            <p:cNvSpPr txBox="1"/>
            <p:nvPr/>
          </p:nvSpPr>
          <p:spPr>
            <a:xfrm>
              <a:off x="3902795" y="6144414"/>
              <a:ext cx="1177651"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kumimoji="1" lang="en-US" altLang="ja-JP" dirty="0" smtClean="0"/>
                <a:t>Computer</a:t>
              </a:r>
              <a:endParaRPr kumimoji="1" lang="ja-JP" altLang="en-US" dirty="0"/>
            </a:p>
          </p:txBody>
        </p:sp>
      </p:grpSp>
      <p:pic>
        <p:nvPicPr>
          <p:cNvPr id="7" name="Picture 6" descr="image_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36416" y="3008961"/>
            <a:ext cx="1102469" cy="1729363"/>
          </a:xfrm>
          <a:prstGeom prst="rect">
            <a:avLst/>
          </a:prstGeom>
        </p:spPr>
        <p:style>
          <a:lnRef idx="1">
            <a:schemeClr val="accent1"/>
          </a:lnRef>
          <a:fillRef idx="3">
            <a:schemeClr val="accent1"/>
          </a:fillRef>
          <a:effectRef idx="2">
            <a:schemeClr val="accent1"/>
          </a:effectRef>
          <a:fontRef idx="minor">
            <a:schemeClr val="lt1"/>
          </a:fontRef>
        </p:style>
      </p:pic>
      <p:pic>
        <p:nvPicPr>
          <p:cNvPr id="5" name="Picture 4" descr="image_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30854" y="3008961"/>
            <a:ext cx="1102469" cy="1729363"/>
          </a:xfrm>
          <a:prstGeom prst="rect">
            <a:avLst/>
          </a:prstGeom>
        </p:spPr>
        <p:style>
          <a:lnRef idx="1">
            <a:schemeClr val="accent1"/>
          </a:lnRef>
          <a:fillRef idx="3">
            <a:schemeClr val="accent1"/>
          </a:fillRef>
          <a:effectRef idx="2">
            <a:schemeClr val="accent1"/>
          </a:effectRef>
          <a:fontRef idx="minor">
            <a:schemeClr val="lt1"/>
          </a:fontRef>
        </p:style>
      </p:pic>
      <p:pic>
        <p:nvPicPr>
          <p:cNvPr id="8" name="Picture 7" descr="image_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59631" y="3008961"/>
            <a:ext cx="1102469" cy="1729363"/>
          </a:xfrm>
          <a:prstGeom prst="rect">
            <a:avLst/>
          </a:prstGeom>
        </p:spPr>
        <p:style>
          <a:lnRef idx="1">
            <a:schemeClr val="accent1"/>
          </a:lnRef>
          <a:fillRef idx="3">
            <a:schemeClr val="accent1"/>
          </a:fillRef>
          <a:effectRef idx="2">
            <a:schemeClr val="accent1"/>
          </a:effectRef>
          <a:fontRef idx="minor">
            <a:schemeClr val="lt1"/>
          </a:fontRef>
        </p:style>
      </p:pic>
      <p:pic>
        <p:nvPicPr>
          <p:cNvPr id="33" name="Picture 32" descr="567ed14aa22853b47fdab4f98b961d7b.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28619" y="4797931"/>
            <a:ext cx="1010266" cy="769726"/>
          </a:xfrm>
          <a:prstGeom prst="rect">
            <a:avLst/>
          </a:prstGeom>
        </p:spPr>
      </p:pic>
      <p:pic>
        <p:nvPicPr>
          <p:cNvPr id="34" name="Picture 33" descr="hostname-centos.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59631" y="4797931"/>
            <a:ext cx="1138999" cy="770350"/>
          </a:xfrm>
          <a:prstGeom prst="rect">
            <a:avLst/>
          </a:prstGeom>
        </p:spPr>
      </p:pic>
      <p:pic>
        <p:nvPicPr>
          <p:cNvPr id="35" name="Picture 34" descr="Ubuntu-11.04-Final.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84074" y="4797307"/>
            <a:ext cx="796029" cy="770350"/>
          </a:xfrm>
          <a:prstGeom prst="rect">
            <a:avLst/>
          </a:prstGeom>
        </p:spPr>
      </p:pic>
      <p:pic>
        <p:nvPicPr>
          <p:cNvPr id="36" name="Picture 35" descr="skd182715sdc.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902795" y="1065980"/>
            <a:ext cx="503458" cy="1499130"/>
          </a:xfrm>
          <a:prstGeom prst="rect">
            <a:avLst/>
          </a:prstGeom>
        </p:spPr>
      </p:pic>
      <p:pic>
        <p:nvPicPr>
          <p:cNvPr id="37" name="Picture 36" descr="73210182.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536416" y="1065980"/>
            <a:ext cx="669446" cy="1423349"/>
          </a:xfrm>
          <a:prstGeom prst="rect">
            <a:avLst/>
          </a:prstGeom>
        </p:spPr>
      </p:pic>
      <p:pic>
        <p:nvPicPr>
          <p:cNvPr id="38" name="Picture 37" descr="scientist_300x400.jp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263563" y="1065980"/>
            <a:ext cx="1069760" cy="1422782"/>
          </a:xfrm>
          <a:prstGeom prst="rect">
            <a:avLst/>
          </a:prstGeom>
        </p:spPr>
      </p:pic>
    </p:spTree>
    <p:extLst>
      <p:ext uri="{BB962C8B-B14F-4D97-AF65-F5344CB8AC3E}">
        <p14:creationId xmlns:p14="http://schemas.microsoft.com/office/powerpoint/2010/main" val="6286823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3.56238E-6 -3.49236E-6 L -0.31303 -3.49236E-6 " pathEditMode="relative" rAng="0" ptsTypes="AA">
                                      <p:cBhvr>
                                        <p:cTn id="6" dur="1000" fill="hold"/>
                                        <p:tgtEl>
                                          <p:spTgt spid="31"/>
                                        </p:tgtEl>
                                        <p:attrNameLst>
                                          <p:attrName>ppt_x</p:attrName>
                                          <p:attrName>ppt_y</p:attrName>
                                        </p:attrNameLst>
                                      </p:cBhvr>
                                      <p:rCtr x="-15652" y="0"/>
                                    </p:animMotion>
                                  </p:childTnLst>
                                </p:cTn>
                              </p:par>
                            </p:childTnLst>
                          </p:cTn>
                        </p:par>
                        <p:par>
                          <p:cTn id="7" fill="hold">
                            <p:stCondLst>
                              <p:cond delay="1000"/>
                            </p:stCondLst>
                            <p:childTnLst>
                              <p:par>
                                <p:cTn id="8" presetID="10" presetClass="entr" presetSubtype="0" fill="hold" grpId="0" nodeType="after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fade">
                                      <p:cBhvr>
                                        <p:cTn id="10" dur="500"/>
                                        <p:tgtEl>
                                          <p:spTgt spid="3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par>
                          <p:cTn id="16" fill="hold">
                            <p:stCondLst>
                              <p:cond delay="500"/>
                            </p:stCondLst>
                            <p:childTnLst>
                              <p:par>
                                <p:cTn id="17" presetID="10" presetClass="entr" presetSubtype="0"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par>
                          <p:cTn id="20" fill="hold">
                            <p:stCondLst>
                              <p:cond delay="1000"/>
                            </p:stCondLst>
                            <p:childTnLst>
                              <p:par>
                                <p:cTn id="21" presetID="10" presetClass="entr" presetSubtype="0" fill="hold" nodeType="after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5"/>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11"/>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14"/>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34"/>
                                        </p:tgtEl>
                                        <p:attrNameLst>
                                          <p:attrName>style.visibility</p:attrName>
                                        </p:attrNameLst>
                                      </p:cBhvr>
                                      <p:to>
                                        <p:strVal val="visible"/>
                                      </p:to>
                                    </p:set>
                                    <p:animEffect transition="in" filter="fade">
                                      <p:cBhvr>
                                        <p:cTn id="36" dur="500"/>
                                        <p:tgtEl>
                                          <p:spTgt spid="34"/>
                                        </p:tgtEl>
                                      </p:cBhvr>
                                    </p:animEffect>
                                  </p:childTnLst>
                                </p:cTn>
                              </p:par>
                              <p:par>
                                <p:cTn id="37" presetID="10" presetClass="entr" presetSubtype="0" fill="hold" nodeType="withEffect">
                                  <p:stCondLst>
                                    <p:cond delay="0"/>
                                  </p:stCondLst>
                                  <p:childTnLst>
                                    <p:set>
                                      <p:cBhvr>
                                        <p:cTn id="38" dur="1" fill="hold">
                                          <p:stCondLst>
                                            <p:cond delay="0"/>
                                          </p:stCondLst>
                                        </p:cTn>
                                        <p:tgtEl>
                                          <p:spTgt spid="36"/>
                                        </p:tgtEl>
                                        <p:attrNameLst>
                                          <p:attrName>style.visibility</p:attrName>
                                        </p:attrNameLst>
                                      </p:cBhvr>
                                      <p:to>
                                        <p:strVal val="visible"/>
                                      </p:to>
                                    </p:set>
                                    <p:animEffect transition="in" filter="fade">
                                      <p:cBhvr>
                                        <p:cTn id="39" dur="500"/>
                                        <p:tgtEl>
                                          <p:spTgt spid="36"/>
                                        </p:tgtEl>
                                      </p:cBhvr>
                                    </p:animEffect>
                                  </p:childTnLst>
                                </p:cTn>
                              </p:par>
                            </p:childTnLst>
                          </p:cTn>
                        </p:par>
                        <p:par>
                          <p:cTn id="40" fill="hold">
                            <p:stCondLst>
                              <p:cond delay="500"/>
                            </p:stCondLst>
                            <p:childTnLst>
                              <p:par>
                                <p:cTn id="41" presetID="10" presetClass="entr" presetSubtype="0" fill="hold" nodeType="afterEffect">
                                  <p:stCondLst>
                                    <p:cond delay="0"/>
                                  </p:stCondLst>
                                  <p:childTnLst>
                                    <p:set>
                                      <p:cBhvr>
                                        <p:cTn id="42" dur="1" fill="hold">
                                          <p:stCondLst>
                                            <p:cond delay="0"/>
                                          </p:stCondLst>
                                        </p:cTn>
                                        <p:tgtEl>
                                          <p:spTgt spid="33"/>
                                        </p:tgtEl>
                                        <p:attrNameLst>
                                          <p:attrName>style.visibility</p:attrName>
                                        </p:attrNameLst>
                                      </p:cBhvr>
                                      <p:to>
                                        <p:strVal val="visible"/>
                                      </p:to>
                                    </p:set>
                                    <p:animEffect transition="in" filter="fade">
                                      <p:cBhvr>
                                        <p:cTn id="43" dur="500"/>
                                        <p:tgtEl>
                                          <p:spTgt spid="33"/>
                                        </p:tgtEl>
                                      </p:cBhvr>
                                    </p:animEffect>
                                  </p:childTnLst>
                                </p:cTn>
                              </p:par>
                              <p:par>
                                <p:cTn id="44" presetID="10" presetClass="entr" presetSubtype="0" fill="hold" nodeType="withEffect">
                                  <p:stCondLst>
                                    <p:cond delay="0"/>
                                  </p:stCondLst>
                                  <p:childTnLst>
                                    <p:set>
                                      <p:cBhvr>
                                        <p:cTn id="45" dur="1" fill="hold">
                                          <p:stCondLst>
                                            <p:cond delay="0"/>
                                          </p:stCondLst>
                                        </p:cTn>
                                        <p:tgtEl>
                                          <p:spTgt spid="37"/>
                                        </p:tgtEl>
                                        <p:attrNameLst>
                                          <p:attrName>style.visibility</p:attrName>
                                        </p:attrNameLst>
                                      </p:cBhvr>
                                      <p:to>
                                        <p:strVal val="visible"/>
                                      </p:to>
                                    </p:set>
                                    <p:animEffect transition="in" filter="fade">
                                      <p:cBhvr>
                                        <p:cTn id="46" dur="500"/>
                                        <p:tgtEl>
                                          <p:spTgt spid="37"/>
                                        </p:tgtEl>
                                      </p:cBhvr>
                                    </p:animEffect>
                                  </p:childTnLst>
                                </p:cTn>
                              </p:par>
                            </p:childTnLst>
                          </p:cTn>
                        </p:par>
                        <p:par>
                          <p:cTn id="47" fill="hold">
                            <p:stCondLst>
                              <p:cond delay="1000"/>
                            </p:stCondLst>
                            <p:childTnLst>
                              <p:par>
                                <p:cTn id="48" presetID="10" presetClass="entr" presetSubtype="0" fill="hold" nodeType="afterEffect">
                                  <p:stCondLst>
                                    <p:cond delay="0"/>
                                  </p:stCondLst>
                                  <p:childTnLst>
                                    <p:set>
                                      <p:cBhvr>
                                        <p:cTn id="49" dur="1" fill="hold">
                                          <p:stCondLst>
                                            <p:cond delay="0"/>
                                          </p:stCondLst>
                                        </p:cTn>
                                        <p:tgtEl>
                                          <p:spTgt spid="35"/>
                                        </p:tgtEl>
                                        <p:attrNameLst>
                                          <p:attrName>style.visibility</p:attrName>
                                        </p:attrNameLst>
                                      </p:cBhvr>
                                      <p:to>
                                        <p:strVal val="visible"/>
                                      </p:to>
                                    </p:set>
                                    <p:animEffect transition="in" filter="fade">
                                      <p:cBhvr>
                                        <p:cTn id="50" dur="500"/>
                                        <p:tgtEl>
                                          <p:spTgt spid="35"/>
                                        </p:tgtEl>
                                      </p:cBhvr>
                                    </p:animEffect>
                                  </p:childTnLst>
                                </p:cTn>
                              </p:par>
                              <p:par>
                                <p:cTn id="51" presetID="10" presetClass="entr" presetSubtype="0" fill="hold" nodeType="withEffect">
                                  <p:stCondLst>
                                    <p:cond delay="0"/>
                                  </p:stCondLst>
                                  <p:childTnLst>
                                    <p:set>
                                      <p:cBhvr>
                                        <p:cTn id="52" dur="1" fill="hold">
                                          <p:stCondLst>
                                            <p:cond delay="0"/>
                                          </p:stCondLst>
                                        </p:cTn>
                                        <p:tgtEl>
                                          <p:spTgt spid="38"/>
                                        </p:tgtEl>
                                        <p:attrNameLst>
                                          <p:attrName>style.visibility</p:attrName>
                                        </p:attrNameLst>
                                      </p:cBhvr>
                                      <p:to>
                                        <p:strVal val="visible"/>
                                      </p:to>
                                    </p:set>
                                    <p:animEffect transition="in" filter="fade">
                                      <p:cBhvr>
                                        <p:cTn id="53"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1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en-US" altLang="ja-JP" dirty="0" smtClean="0"/>
              <a:t>Virtualization Management</a:t>
            </a:r>
            <a:endParaRPr kumimoji="1" lang="ja-JP" altLang="en-US" dirty="0"/>
          </a:p>
        </p:txBody>
      </p:sp>
      <p:grpSp>
        <p:nvGrpSpPr>
          <p:cNvPr id="87" name="Group 86"/>
          <p:cNvGrpSpPr/>
          <p:nvPr/>
        </p:nvGrpSpPr>
        <p:grpSpPr>
          <a:xfrm>
            <a:off x="3911361" y="1282967"/>
            <a:ext cx="2933599" cy="1225931"/>
            <a:chOff x="3911361" y="1282967"/>
            <a:chExt cx="2933599" cy="1225931"/>
          </a:xfrm>
        </p:grpSpPr>
        <p:pic>
          <p:nvPicPr>
            <p:cNvPr id="18" name="Picture 17" descr="Administrato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11361" y="1282967"/>
              <a:ext cx="1225931" cy="1225931"/>
            </a:xfrm>
            <a:prstGeom prst="rect">
              <a:avLst/>
            </a:prstGeom>
          </p:spPr>
        </p:pic>
        <p:sp>
          <p:nvSpPr>
            <p:cNvPr id="19" name="TextBox 18"/>
            <p:cNvSpPr txBox="1"/>
            <p:nvPr/>
          </p:nvSpPr>
          <p:spPr>
            <a:xfrm>
              <a:off x="5275300" y="1711269"/>
              <a:ext cx="1569660" cy="369332"/>
            </a:xfrm>
            <a:prstGeom prst="rect">
              <a:avLst/>
            </a:prstGeom>
            <a:noFill/>
          </p:spPr>
          <p:txBody>
            <a:bodyPr wrap="none" rtlCol="0">
              <a:spAutoFit/>
            </a:bodyPr>
            <a:lstStyle/>
            <a:p>
              <a:r>
                <a:rPr kumimoji="1" lang="en-US" altLang="ja-JP" dirty="0" smtClean="0"/>
                <a:t>Administrator</a:t>
              </a:r>
            </a:p>
          </p:txBody>
        </p:sp>
      </p:grpSp>
      <p:grpSp>
        <p:nvGrpSpPr>
          <p:cNvPr id="86" name="Group 85"/>
          <p:cNvGrpSpPr/>
          <p:nvPr/>
        </p:nvGrpSpPr>
        <p:grpSpPr>
          <a:xfrm>
            <a:off x="809151" y="2508898"/>
            <a:ext cx="7663065" cy="1311346"/>
            <a:chOff x="809151" y="2508898"/>
            <a:chExt cx="7663065" cy="1311346"/>
          </a:xfrm>
        </p:grpSpPr>
        <p:cxnSp>
          <p:nvCxnSpPr>
            <p:cNvPr id="21" name="Straight Arrow Connector 20"/>
            <p:cNvCxnSpPr>
              <a:stCxn id="18" idx="2"/>
              <a:endCxn id="44" idx="0"/>
            </p:cNvCxnSpPr>
            <p:nvPr/>
          </p:nvCxnSpPr>
          <p:spPr>
            <a:xfrm flipH="1">
              <a:off x="809151" y="2508898"/>
              <a:ext cx="3715176" cy="1311346"/>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cxnSp>
          <p:nvCxnSpPr>
            <p:cNvPr id="23" name="Straight Arrow Connector 22"/>
            <p:cNvCxnSpPr>
              <a:stCxn id="18" idx="2"/>
              <a:endCxn id="45" idx="0"/>
            </p:cNvCxnSpPr>
            <p:nvPr/>
          </p:nvCxnSpPr>
          <p:spPr>
            <a:xfrm>
              <a:off x="4524327" y="2508898"/>
              <a:ext cx="394422" cy="1311346"/>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sp>
          <p:nvSpPr>
            <p:cNvPr id="35" name="TextBox 34"/>
            <p:cNvSpPr txBox="1"/>
            <p:nvPr/>
          </p:nvSpPr>
          <p:spPr>
            <a:xfrm>
              <a:off x="4997011" y="2639887"/>
              <a:ext cx="3475205" cy="1015663"/>
            </a:xfrm>
            <a:prstGeom prst="rect">
              <a:avLst/>
            </a:prstGeom>
            <a:noFill/>
          </p:spPr>
          <p:txBody>
            <a:bodyPr wrap="none" rtlCol="0">
              <a:spAutoFit/>
            </a:bodyPr>
            <a:lstStyle/>
            <a:p>
              <a:r>
                <a:rPr kumimoji="1" lang="en-US" altLang="ja-JP" sz="2000" dirty="0" smtClean="0"/>
                <a:t>Manually configure/manage</a:t>
              </a:r>
            </a:p>
            <a:p>
              <a:r>
                <a:rPr lang="en-US" altLang="ja-JP" sz="2000" dirty="0"/>
                <a:t>e</a:t>
              </a:r>
              <a:r>
                <a:rPr kumimoji="1" lang="en-US" altLang="ja-JP" sz="2000" dirty="0" smtClean="0"/>
                <a:t>ach </a:t>
              </a:r>
              <a:r>
                <a:rPr lang="en-US" altLang="ja-JP" sz="2000" dirty="0" smtClean="0"/>
                <a:t>p</a:t>
              </a:r>
              <a:r>
                <a:rPr kumimoji="1" lang="en-US" altLang="ja-JP" sz="2000" dirty="0" smtClean="0"/>
                <a:t>hysical/virtual machine</a:t>
              </a:r>
            </a:p>
            <a:p>
              <a:r>
                <a:rPr kumimoji="1" lang="en-US" altLang="ja-JP" sz="2000" dirty="0" smtClean="0"/>
                <a:t>for each user</a:t>
              </a:r>
              <a:endParaRPr kumimoji="1" lang="ja-JP" altLang="en-US" sz="2000" dirty="0"/>
            </a:p>
          </p:txBody>
        </p:sp>
      </p:grpSp>
      <p:grpSp>
        <p:nvGrpSpPr>
          <p:cNvPr id="81" name="Group 80"/>
          <p:cNvGrpSpPr/>
          <p:nvPr/>
        </p:nvGrpSpPr>
        <p:grpSpPr>
          <a:xfrm>
            <a:off x="271220" y="1927739"/>
            <a:ext cx="8755585" cy="1727811"/>
            <a:chOff x="-3141822" y="1875070"/>
            <a:chExt cx="8755585" cy="1727811"/>
          </a:xfrm>
        </p:grpSpPr>
        <p:grpSp>
          <p:nvGrpSpPr>
            <p:cNvPr id="79" name="Group 78"/>
            <p:cNvGrpSpPr/>
            <p:nvPr/>
          </p:nvGrpSpPr>
          <p:grpSpPr>
            <a:xfrm>
              <a:off x="-3141822" y="1875070"/>
              <a:ext cx="8755585" cy="1727811"/>
              <a:chOff x="259427" y="1887255"/>
              <a:chExt cx="8755585" cy="1727811"/>
            </a:xfrm>
          </p:grpSpPr>
          <p:sp>
            <p:nvSpPr>
              <p:cNvPr id="52" name="Rounded Rectangle 51"/>
              <p:cNvSpPr/>
              <p:nvPr/>
            </p:nvSpPr>
            <p:spPr>
              <a:xfrm>
                <a:off x="259427" y="2655510"/>
                <a:ext cx="8755585" cy="959556"/>
              </a:xfrm>
              <a:prstGeom prst="round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kumimoji="1" lang="en-US" altLang="ja-JP" sz="4000" dirty="0" smtClean="0"/>
                  <a:t>Virtual Infrastructure Toolkit</a:t>
                </a:r>
                <a:endParaRPr kumimoji="1" lang="ja-JP" altLang="en-US" sz="4000" dirty="0"/>
              </a:p>
            </p:txBody>
          </p:sp>
          <p:pic>
            <p:nvPicPr>
              <p:cNvPr id="54" name="Picture 53" descr="opennebula_logo.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95110" y="2142390"/>
                <a:ext cx="1864069" cy="333998"/>
              </a:xfrm>
              <a:prstGeom prst="rect">
                <a:avLst/>
              </a:prstGeom>
            </p:spPr>
          </p:pic>
          <p:pic>
            <p:nvPicPr>
              <p:cNvPr id="55" name="Picture 54" descr="Eucalyptus_Logo_small_text_300.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2699" y="1894412"/>
                <a:ext cx="777830" cy="614486"/>
              </a:xfrm>
              <a:prstGeom prst="rect">
                <a:avLst/>
              </a:prstGeom>
            </p:spPr>
          </p:pic>
          <p:pic>
            <p:nvPicPr>
              <p:cNvPr id="56" name="Picture 55" descr="668e2cc2b092eee83f7efa35579cc583.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9427" y="1887255"/>
                <a:ext cx="593364" cy="612201"/>
              </a:xfrm>
              <a:prstGeom prst="rect">
                <a:avLst/>
              </a:prstGeom>
            </p:spPr>
          </p:pic>
        </p:grpSp>
        <p:pic>
          <p:nvPicPr>
            <p:cNvPr id="53" name="Picture 52" descr="gears.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617657" y="2825202"/>
              <a:ext cx="758708" cy="677948"/>
            </a:xfrm>
            <a:prstGeom prst="rect">
              <a:avLst/>
            </a:prstGeom>
          </p:spPr>
        </p:pic>
      </p:grpSp>
      <p:grpSp>
        <p:nvGrpSpPr>
          <p:cNvPr id="49" name="Group 48"/>
          <p:cNvGrpSpPr/>
          <p:nvPr/>
        </p:nvGrpSpPr>
        <p:grpSpPr>
          <a:xfrm>
            <a:off x="4110034" y="3820244"/>
            <a:ext cx="4606367" cy="1617429"/>
            <a:chOff x="4109598" y="3519467"/>
            <a:chExt cx="4606367" cy="1617429"/>
          </a:xfrm>
        </p:grpSpPr>
        <p:sp>
          <p:nvSpPr>
            <p:cNvPr id="32" name="Rounded Rectangular Callout 31"/>
            <p:cNvSpPr/>
            <p:nvPr/>
          </p:nvSpPr>
          <p:spPr>
            <a:xfrm>
              <a:off x="5613327" y="3519467"/>
              <a:ext cx="3102638" cy="1504940"/>
            </a:xfrm>
            <a:prstGeom prst="wedgeRoundRectCallout">
              <a:avLst>
                <a:gd name="adj1" fmla="val -57588"/>
                <a:gd name="adj2" fmla="val -22564"/>
                <a:gd name="adj3" fmla="val 1666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nvGrpSpPr>
            <p:cNvPr id="15" name="Group 14"/>
            <p:cNvGrpSpPr/>
            <p:nvPr/>
          </p:nvGrpSpPr>
          <p:grpSpPr>
            <a:xfrm>
              <a:off x="5839267" y="3689936"/>
              <a:ext cx="2632513" cy="1143448"/>
              <a:chOff x="5824100" y="5262553"/>
              <a:chExt cx="2632513" cy="1143448"/>
            </a:xfrm>
          </p:grpSpPr>
          <p:pic>
            <p:nvPicPr>
              <p:cNvPr id="7" name="Picture 6" descr="image_2.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819323" y="5262553"/>
                <a:ext cx="728948" cy="1143448"/>
              </a:xfrm>
              <a:prstGeom prst="rect">
                <a:avLst/>
              </a:prstGeom>
            </p:spPr>
          </p:pic>
          <p:pic>
            <p:nvPicPr>
              <p:cNvPr id="8" name="Picture 7" descr="image_2.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727665" y="5262553"/>
                <a:ext cx="728948" cy="1143448"/>
              </a:xfrm>
              <a:prstGeom prst="rect">
                <a:avLst/>
              </a:prstGeom>
            </p:spPr>
          </p:pic>
          <p:pic>
            <p:nvPicPr>
              <p:cNvPr id="12" name="Picture 11" descr="image_2.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824100" y="5262553"/>
                <a:ext cx="728948" cy="1143448"/>
              </a:xfrm>
              <a:prstGeom prst="rect">
                <a:avLst/>
              </a:prstGeom>
            </p:spPr>
          </p:pic>
        </p:grpSp>
        <p:pic>
          <p:nvPicPr>
            <p:cNvPr id="45" name="Picture 44" descr="S35-1094-main.jpg"/>
            <p:cNvPicPr>
              <a:picLocks noChangeAspect="1"/>
            </p:cNvPicPr>
            <p:nvPr/>
          </p:nvPicPr>
          <p:blipFill>
            <a:blip r:embed="rId9">
              <a:extLst>
                <a:ext uri="{BEBA8EAE-BF5A-486C-A8C5-ECC9F3942E4B}">
                  <a14:imgProps xmlns:a14="http://schemas.microsoft.com/office/drawing/2010/main">
                    <a14:imgLayer r:embed="rId10">
                      <a14:imgEffect>
                        <a14:backgroundRemoval t="0" b="99667" l="10000" r="90000">
                          <a14:foregroundMark x1="63667" y1="10000" x2="63667" y2="10000"/>
                          <a14:foregroundMark x1="47333" y1="10667" x2="47333" y2="10667"/>
                        </a14:backgroundRemoval>
                      </a14:imgEffect>
                    </a14:imgLayer>
                  </a14:imgProps>
                </a:ext>
                <a:ext uri="{28A0092B-C50C-407E-A947-70E740481C1C}">
                  <a14:useLocalDpi xmlns:a14="http://schemas.microsoft.com/office/drawing/2010/main" val="0"/>
                </a:ext>
              </a:extLst>
            </a:blip>
            <a:stretch>
              <a:fillRect/>
            </a:stretch>
          </p:blipFill>
          <p:spPr>
            <a:xfrm>
              <a:off x="4109598" y="3519467"/>
              <a:ext cx="1617429" cy="1617429"/>
            </a:xfrm>
            <a:prstGeom prst="rect">
              <a:avLst/>
            </a:prstGeom>
          </p:spPr>
        </p:pic>
      </p:grpSp>
      <p:grpSp>
        <p:nvGrpSpPr>
          <p:cNvPr id="82" name="Group 81"/>
          <p:cNvGrpSpPr/>
          <p:nvPr/>
        </p:nvGrpSpPr>
        <p:grpSpPr>
          <a:xfrm>
            <a:off x="436" y="3820244"/>
            <a:ext cx="3911361" cy="2163373"/>
            <a:chOff x="436" y="3820244"/>
            <a:chExt cx="3911361" cy="2163373"/>
          </a:xfrm>
        </p:grpSpPr>
        <p:grpSp>
          <p:nvGrpSpPr>
            <p:cNvPr id="48" name="Group 47"/>
            <p:cNvGrpSpPr/>
            <p:nvPr/>
          </p:nvGrpSpPr>
          <p:grpSpPr>
            <a:xfrm>
              <a:off x="436" y="3820244"/>
              <a:ext cx="3911361" cy="1617429"/>
              <a:chOff x="0" y="3519467"/>
              <a:chExt cx="3911361" cy="1617429"/>
            </a:xfrm>
          </p:grpSpPr>
          <p:sp>
            <p:nvSpPr>
              <p:cNvPr id="25" name="Rounded Rectangular Callout 24"/>
              <p:cNvSpPr/>
              <p:nvPr/>
            </p:nvSpPr>
            <p:spPr>
              <a:xfrm>
                <a:off x="1605280" y="3519467"/>
                <a:ext cx="2306081" cy="1504940"/>
              </a:xfrm>
              <a:prstGeom prst="wedgeRoundRectCallout">
                <a:avLst>
                  <a:gd name="adj1" fmla="val -58282"/>
                  <a:gd name="adj2" fmla="val -22564"/>
                  <a:gd name="adj3" fmla="val 1666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nvGrpSpPr>
              <p:cNvPr id="11" name="Group 10"/>
              <p:cNvGrpSpPr/>
              <p:nvPr/>
            </p:nvGrpSpPr>
            <p:grpSpPr>
              <a:xfrm>
                <a:off x="1935703" y="3689936"/>
                <a:ext cx="1622226" cy="1143448"/>
                <a:chOff x="1935703" y="5262553"/>
                <a:chExt cx="1622226" cy="1143448"/>
              </a:xfrm>
            </p:grpSpPr>
            <p:pic>
              <p:nvPicPr>
                <p:cNvPr id="5" name="Picture 4" descr="image_2.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935703" y="5262553"/>
                  <a:ext cx="728948" cy="1143448"/>
                </a:xfrm>
                <a:prstGeom prst="rect">
                  <a:avLst/>
                </a:prstGeom>
              </p:spPr>
            </p:pic>
            <p:pic>
              <p:nvPicPr>
                <p:cNvPr id="6" name="Picture 5" descr="image_2.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828981" y="5262553"/>
                  <a:ext cx="728948" cy="1143448"/>
                </a:xfrm>
                <a:prstGeom prst="rect">
                  <a:avLst/>
                </a:prstGeom>
              </p:spPr>
            </p:pic>
          </p:grpSp>
          <p:pic>
            <p:nvPicPr>
              <p:cNvPr id="44" name="Picture 43" descr="S35-1094-main.jpg"/>
              <p:cNvPicPr>
                <a:picLocks noChangeAspect="1"/>
              </p:cNvPicPr>
              <p:nvPr/>
            </p:nvPicPr>
            <p:blipFill>
              <a:blip r:embed="rId9">
                <a:extLst>
                  <a:ext uri="{BEBA8EAE-BF5A-486C-A8C5-ECC9F3942E4B}">
                    <a14:imgProps xmlns:a14="http://schemas.microsoft.com/office/drawing/2010/main">
                      <a14:imgLayer r:embed="rId11">
                        <a14:imgEffect>
                          <a14:backgroundRemoval t="0" b="99667" l="10000" r="90000">
                            <a14:foregroundMark x1="63667" y1="10000" x2="63667" y2="10000"/>
                            <a14:foregroundMark x1="47333" y1="10667" x2="47333" y2="10667"/>
                          </a14:backgroundRemoval>
                        </a14:imgEffect>
                      </a14:imgLayer>
                    </a14:imgProps>
                  </a:ext>
                  <a:ext uri="{28A0092B-C50C-407E-A947-70E740481C1C}">
                    <a14:useLocalDpi xmlns:a14="http://schemas.microsoft.com/office/drawing/2010/main" val="0"/>
                  </a:ext>
                </a:extLst>
              </a:blip>
              <a:stretch>
                <a:fillRect/>
              </a:stretch>
            </p:blipFill>
            <p:spPr>
              <a:xfrm>
                <a:off x="0" y="3519467"/>
                <a:ext cx="1617429" cy="1617429"/>
              </a:xfrm>
              <a:prstGeom prst="rect">
                <a:avLst/>
              </a:prstGeom>
            </p:spPr>
          </p:pic>
        </p:grpSp>
        <p:sp>
          <p:nvSpPr>
            <p:cNvPr id="57" name="TextBox 56"/>
            <p:cNvSpPr txBox="1"/>
            <p:nvPr/>
          </p:nvSpPr>
          <p:spPr>
            <a:xfrm>
              <a:off x="1048291" y="5614285"/>
              <a:ext cx="569574" cy="369332"/>
            </a:xfrm>
            <a:prstGeom prst="rect">
              <a:avLst/>
            </a:prstGeom>
            <a:noFill/>
          </p:spPr>
          <p:txBody>
            <a:bodyPr wrap="none" rtlCol="0">
              <a:spAutoFit/>
            </a:bodyPr>
            <a:lstStyle/>
            <a:p>
              <a:r>
                <a:rPr kumimoji="1" lang="en-US" altLang="ja-JP" dirty="0" smtClean="0"/>
                <a:t>VM</a:t>
              </a:r>
              <a:endParaRPr kumimoji="1" lang="ja-JP" altLang="en-US" dirty="0"/>
            </a:p>
          </p:txBody>
        </p:sp>
        <p:cxnSp>
          <p:nvCxnSpPr>
            <p:cNvPr id="59" name="Straight Arrow Connector 58"/>
            <p:cNvCxnSpPr>
              <a:stCxn id="57" idx="0"/>
              <a:endCxn id="5" idx="1"/>
            </p:cNvCxnSpPr>
            <p:nvPr/>
          </p:nvCxnSpPr>
          <p:spPr>
            <a:xfrm flipV="1">
              <a:off x="1333078" y="4562437"/>
              <a:ext cx="603061" cy="105184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grpSp>
        <p:nvGrpSpPr>
          <p:cNvPr id="4" name="Group 3"/>
          <p:cNvGrpSpPr/>
          <p:nvPr/>
        </p:nvGrpSpPr>
        <p:grpSpPr>
          <a:xfrm>
            <a:off x="259427" y="3759880"/>
            <a:ext cx="8767378" cy="1555027"/>
            <a:chOff x="259427" y="3759880"/>
            <a:chExt cx="8767378" cy="1555027"/>
          </a:xfrm>
        </p:grpSpPr>
        <p:grpSp>
          <p:nvGrpSpPr>
            <p:cNvPr id="68" name="Group 67"/>
            <p:cNvGrpSpPr/>
            <p:nvPr/>
          </p:nvGrpSpPr>
          <p:grpSpPr>
            <a:xfrm>
              <a:off x="259427" y="3809967"/>
              <a:ext cx="8767378" cy="1504940"/>
              <a:chOff x="464767" y="5092084"/>
              <a:chExt cx="8224967" cy="1504940"/>
            </a:xfrm>
          </p:grpSpPr>
          <p:sp>
            <p:nvSpPr>
              <p:cNvPr id="69" name="Rounded Rectangle 68"/>
              <p:cNvSpPr/>
              <p:nvPr/>
            </p:nvSpPr>
            <p:spPr>
              <a:xfrm>
                <a:off x="464767" y="5092084"/>
                <a:ext cx="8224967" cy="1504940"/>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kumimoji="1" lang="en-US" altLang="ja-JP" dirty="0" smtClean="0"/>
                  <a:t>V</a:t>
                </a:r>
                <a:endParaRPr kumimoji="1" lang="ja-JP" altLang="en-US" dirty="0"/>
              </a:p>
            </p:txBody>
          </p:sp>
          <p:pic>
            <p:nvPicPr>
              <p:cNvPr id="70" name="Picture 69" descr="image_2.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17824" y="5334226"/>
                <a:ext cx="728948" cy="1143448"/>
              </a:xfrm>
              <a:prstGeom prst="rect">
                <a:avLst/>
              </a:prstGeom>
            </p:spPr>
            <p:style>
              <a:lnRef idx="1">
                <a:schemeClr val="accent2"/>
              </a:lnRef>
              <a:fillRef idx="3">
                <a:schemeClr val="accent2"/>
              </a:fillRef>
              <a:effectRef idx="2">
                <a:schemeClr val="accent2"/>
              </a:effectRef>
              <a:fontRef idx="minor">
                <a:schemeClr val="lt1"/>
              </a:fontRef>
            </p:style>
          </p:pic>
          <p:pic>
            <p:nvPicPr>
              <p:cNvPr id="71" name="Picture 70" descr="image_2.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916669" y="5334226"/>
                <a:ext cx="728948" cy="1143448"/>
              </a:xfrm>
              <a:prstGeom prst="rect">
                <a:avLst/>
              </a:prstGeom>
            </p:spPr>
            <p:style>
              <a:lnRef idx="1">
                <a:schemeClr val="accent2"/>
              </a:lnRef>
              <a:fillRef idx="3">
                <a:schemeClr val="accent2"/>
              </a:fillRef>
              <a:effectRef idx="2">
                <a:schemeClr val="accent2"/>
              </a:effectRef>
              <a:fontRef idx="minor">
                <a:schemeClr val="lt1"/>
              </a:fontRef>
            </p:style>
          </p:pic>
          <p:pic>
            <p:nvPicPr>
              <p:cNvPr id="72" name="Picture 71" descr="image_2.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025352" y="5337886"/>
                <a:ext cx="728948" cy="1143448"/>
              </a:xfrm>
              <a:prstGeom prst="rect">
                <a:avLst/>
              </a:prstGeom>
            </p:spPr>
            <p:style>
              <a:lnRef idx="1">
                <a:schemeClr val="accent2"/>
              </a:lnRef>
              <a:fillRef idx="3">
                <a:schemeClr val="accent2"/>
              </a:fillRef>
              <a:effectRef idx="2">
                <a:schemeClr val="accent2"/>
              </a:effectRef>
              <a:fontRef idx="minor">
                <a:schemeClr val="lt1"/>
              </a:fontRef>
            </p:style>
          </p:pic>
          <p:pic>
            <p:nvPicPr>
              <p:cNvPr id="73" name="Picture 72" descr="image_2.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322969" y="5334226"/>
                <a:ext cx="728948" cy="1143448"/>
              </a:xfrm>
              <a:prstGeom prst="rect">
                <a:avLst/>
              </a:prstGeom>
            </p:spPr>
            <p:style>
              <a:lnRef idx="1">
                <a:schemeClr val="accent2"/>
              </a:lnRef>
              <a:fillRef idx="3">
                <a:schemeClr val="accent2"/>
              </a:fillRef>
              <a:effectRef idx="2">
                <a:schemeClr val="accent2"/>
              </a:effectRef>
              <a:fontRef idx="minor">
                <a:schemeClr val="lt1"/>
              </a:fontRef>
            </p:style>
          </p:pic>
          <p:pic>
            <p:nvPicPr>
              <p:cNvPr id="74" name="Picture 73" descr="image_2.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574265" y="5325801"/>
                <a:ext cx="728948" cy="1143448"/>
              </a:xfrm>
              <a:prstGeom prst="rect">
                <a:avLst/>
              </a:prstGeom>
            </p:spPr>
            <p:style>
              <a:lnRef idx="1">
                <a:schemeClr val="accent2"/>
              </a:lnRef>
              <a:fillRef idx="3">
                <a:schemeClr val="accent2"/>
              </a:fillRef>
              <a:effectRef idx="2">
                <a:schemeClr val="accent2"/>
              </a:effectRef>
              <a:fontRef idx="minor">
                <a:schemeClr val="lt1"/>
              </a:fontRef>
            </p:style>
          </p:pic>
          <p:pic>
            <p:nvPicPr>
              <p:cNvPr id="75" name="Picture 74" descr="image_2.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599426" y="5334226"/>
                <a:ext cx="728948" cy="1143448"/>
              </a:xfrm>
              <a:prstGeom prst="rect">
                <a:avLst/>
              </a:prstGeom>
            </p:spPr>
            <p:style>
              <a:lnRef idx="1">
                <a:schemeClr val="accent2"/>
              </a:lnRef>
              <a:fillRef idx="3">
                <a:schemeClr val="accent2"/>
              </a:fillRef>
              <a:effectRef idx="2">
                <a:schemeClr val="accent2"/>
              </a:effectRef>
              <a:fontRef idx="minor">
                <a:schemeClr val="lt1"/>
              </a:fontRef>
            </p:style>
          </p:pic>
          <p:pic>
            <p:nvPicPr>
              <p:cNvPr id="76" name="Picture 75" descr="image_2.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496670" y="5334226"/>
                <a:ext cx="728948" cy="1143448"/>
              </a:xfrm>
              <a:prstGeom prst="rect">
                <a:avLst/>
              </a:prstGeom>
            </p:spPr>
            <p:style>
              <a:lnRef idx="1">
                <a:schemeClr val="accent2"/>
              </a:lnRef>
              <a:fillRef idx="3">
                <a:schemeClr val="accent2"/>
              </a:fillRef>
              <a:effectRef idx="2">
                <a:schemeClr val="accent2"/>
              </a:effectRef>
              <a:fontRef idx="minor">
                <a:schemeClr val="lt1"/>
              </a:fontRef>
            </p:style>
          </p:pic>
        </p:grpSp>
        <p:sp>
          <p:nvSpPr>
            <p:cNvPr id="3" name="TextBox 2"/>
            <p:cNvSpPr txBox="1"/>
            <p:nvPr/>
          </p:nvSpPr>
          <p:spPr>
            <a:xfrm>
              <a:off x="5229869" y="3759880"/>
              <a:ext cx="3559538" cy="461665"/>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kumimoji="1" lang="en-US" altLang="ja-JP" sz="2400" dirty="0" smtClean="0"/>
                <a:t>Virtual Infrastructure (VI)</a:t>
              </a:r>
              <a:endParaRPr kumimoji="1" lang="ja-JP" altLang="en-US" sz="2400" dirty="0"/>
            </a:p>
          </p:txBody>
        </p:sp>
      </p:grpSp>
      <p:grpSp>
        <p:nvGrpSpPr>
          <p:cNvPr id="83" name="Group 82"/>
          <p:cNvGrpSpPr/>
          <p:nvPr/>
        </p:nvGrpSpPr>
        <p:grpSpPr>
          <a:xfrm>
            <a:off x="2103186" y="5136895"/>
            <a:ext cx="1382790" cy="1396878"/>
            <a:chOff x="2103186" y="5136895"/>
            <a:chExt cx="1382790" cy="1396878"/>
          </a:xfrm>
        </p:grpSpPr>
        <p:pic>
          <p:nvPicPr>
            <p:cNvPr id="39" name="Picture 38" descr="skd182715sdc.pn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103186" y="5136895"/>
              <a:ext cx="469118" cy="1396877"/>
            </a:xfrm>
            <a:prstGeom prst="rect">
              <a:avLst/>
            </a:prstGeom>
          </p:spPr>
        </p:pic>
        <p:pic>
          <p:nvPicPr>
            <p:cNvPr id="40" name="Picture 39" descr="73210182.png"/>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828981" y="5136896"/>
              <a:ext cx="656995" cy="1396877"/>
            </a:xfrm>
            <a:prstGeom prst="rect">
              <a:avLst/>
            </a:prstGeom>
          </p:spPr>
        </p:pic>
      </p:grpSp>
      <p:grpSp>
        <p:nvGrpSpPr>
          <p:cNvPr id="84" name="Group 83"/>
          <p:cNvGrpSpPr/>
          <p:nvPr/>
        </p:nvGrpSpPr>
        <p:grpSpPr>
          <a:xfrm>
            <a:off x="5794343" y="5136896"/>
            <a:ext cx="2622374" cy="1396877"/>
            <a:chOff x="5794343" y="5136896"/>
            <a:chExt cx="2622374" cy="1396877"/>
          </a:xfrm>
        </p:grpSpPr>
        <p:pic>
          <p:nvPicPr>
            <p:cNvPr id="42" name="Picture 41" descr="200387787-001.png"/>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844960" y="5136896"/>
              <a:ext cx="636459" cy="1345691"/>
            </a:xfrm>
            <a:prstGeom prst="rect">
              <a:avLst/>
            </a:prstGeom>
          </p:spPr>
        </p:pic>
        <p:pic>
          <p:nvPicPr>
            <p:cNvPr id="43" name="Picture 42" descr="bu001302.png"/>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7742832" y="5136896"/>
              <a:ext cx="673885" cy="1396877"/>
            </a:xfrm>
            <a:prstGeom prst="rect">
              <a:avLst/>
            </a:prstGeom>
          </p:spPr>
        </p:pic>
        <p:pic>
          <p:nvPicPr>
            <p:cNvPr id="41" name="Picture 40" descr="scientist_300x400.jpg"/>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5794343" y="5222209"/>
              <a:ext cx="841187" cy="1118780"/>
            </a:xfrm>
            <a:prstGeom prst="rect">
              <a:avLst/>
            </a:prstGeom>
          </p:spPr>
        </p:pic>
      </p:grpSp>
    </p:spTree>
    <p:extLst>
      <p:ext uri="{BB962C8B-B14F-4D97-AF65-F5344CB8AC3E}">
        <p14:creationId xmlns:p14="http://schemas.microsoft.com/office/powerpoint/2010/main" val="202897600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nodeType="clickEffect">
                                  <p:stCondLst>
                                    <p:cond delay="0"/>
                                  </p:stCondLst>
                                  <p:childTnLst>
                                    <p:set>
                                      <p:cBhvr>
                                        <p:cTn id="20" dur="1" fill="hold">
                                          <p:stCondLst>
                                            <p:cond delay="0"/>
                                          </p:stCondLst>
                                        </p:cTn>
                                        <p:tgtEl>
                                          <p:spTgt spid="86"/>
                                        </p:tgtEl>
                                        <p:attrNameLst>
                                          <p:attrName>style.visibility</p:attrName>
                                        </p:attrNameLst>
                                      </p:cBhvr>
                                      <p:to>
                                        <p:strVal val="hidden"/>
                                      </p:to>
                                    </p:set>
                                  </p:childTnLst>
                                </p:cTn>
                              </p:par>
                            </p:childTnLst>
                          </p:cTn>
                        </p:par>
                        <p:par>
                          <p:cTn id="21" fill="hold">
                            <p:stCondLst>
                              <p:cond delay="0"/>
                            </p:stCondLst>
                            <p:childTnLst>
                              <p:par>
                                <p:cTn id="22" presetID="1" presetClass="entr" presetSubtype="0" fill="hold" nodeType="afterEffect">
                                  <p:stCondLst>
                                    <p:cond delay="0"/>
                                  </p:stCondLst>
                                  <p:childTnLst>
                                    <p:set>
                                      <p:cBhvr>
                                        <p:cTn id="23" dur="1" fill="hold">
                                          <p:stCondLst>
                                            <p:cond delay="0"/>
                                          </p:stCondLst>
                                        </p:cTn>
                                        <p:tgtEl>
                                          <p:spTgt spid="81"/>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xit" presetSubtype="0" fill="hold" nodeType="clickEffect">
                                  <p:stCondLst>
                                    <p:cond delay="0"/>
                                  </p:stCondLst>
                                  <p:childTnLst>
                                    <p:set>
                                      <p:cBhvr>
                                        <p:cTn id="27" dur="1" fill="hold">
                                          <p:stCondLst>
                                            <p:cond delay="0"/>
                                          </p:stCondLst>
                                        </p:cTn>
                                        <p:tgtEl>
                                          <p:spTgt spid="82"/>
                                        </p:tgtEl>
                                        <p:attrNameLst>
                                          <p:attrName>style.visibility</p:attrName>
                                        </p:attrNameLst>
                                      </p:cBhvr>
                                      <p:to>
                                        <p:strVal val="hidden"/>
                                      </p:to>
                                    </p:set>
                                  </p:childTnLst>
                                </p:cTn>
                              </p:par>
                              <p:par>
                                <p:cTn id="28" presetID="1" presetClass="exit" presetSubtype="0" fill="hold" nodeType="withEffect">
                                  <p:stCondLst>
                                    <p:cond delay="0"/>
                                  </p:stCondLst>
                                  <p:childTnLst>
                                    <p:set>
                                      <p:cBhvr>
                                        <p:cTn id="29" dur="1" fill="hold">
                                          <p:stCondLst>
                                            <p:cond delay="0"/>
                                          </p:stCondLst>
                                        </p:cTn>
                                        <p:tgtEl>
                                          <p:spTgt spid="49"/>
                                        </p:tgtEl>
                                        <p:attrNameLst>
                                          <p:attrName>style.visibility</p:attrName>
                                        </p:attrNameLst>
                                      </p:cBhvr>
                                      <p:to>
                                        <p:strVal val="hidden"/>
                                      </p:to>
                                    </p:set>
                                  </p:childTnLst>
                                </p:cTn>
                              </p:par>
                            </p:childTnLst>
                          </p:cTn>
                        </p:par>
                        <p:par>
                          <p:cTn id="30" fill="hold">
                            <p:stCondLst>
                              <p:cond delay="0"/>
                            </p:stCondLst>
                            <p:childTnLst>
                              <p:par>
                                <p:cTn id="31" presetID="1" presetClass="entr" presetSubtype="0" fill="hold" nodeType="afterEffect">
                                  <p:stCondLst>
                                    <p:cond delay="0"/>
                                  </p:stCondLst>
                                  <p:childTnLst>
                                    <p:set>
                                      <p:cBhvr>
                                        <p:cTn id="3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en-US" altLang="ja-JP" dirty="0" smtClean="0"/>
              <a:t>Virtualization Management</a:t>
            </a:r>
            <a:endParaRPr kumimoji="1" lang="ja-JP" altLang="en-US" dirty="0"/>
          </a:p>
        </p:txBody>
      </p:sp>
      <p:grpSp>
        <p:nvGrpSpPr>
          <p:cNvPr id="24" name="Group 23"/>
          <p:cNvGrpSpPr/>
          <p:nvPr/>
        </p:nvGrpSpPr>
        <p:grpSpPr>
          <a:xfrm>
            <a:off x="475831" y="5092084"/>
            <a:ext cx="8224967" cy="1504940"/>
            <a:chOff x="475831" y="5092084"/>
            <a:chExt cx="8224967" cy="1504940"/>
          </a:xfrm>
        </p:grpSpPr>
        <p:sp>
          <p:nvSpPr>
            <p:cNvPr id="3" name="Rounded Rectangle 2"/>
            <p:cNvSpPr/>
            <p:nvPr/>
          </p:nvSpPr>
          <p:spPr>
            <a:xfrm>
              <a:off x="475831" y="5092084"/>
              <a:ext cx="8224967" cy="1504940"/>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ja-JP" altLang="en-US"/>
            </a:p>
          </p:txBody>
        </p:sp>
        <p:pic>
          <p:nvPicPr>
            <p:cNvPr id="22" name="Picture 21" descr="image_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7824" y="5334226"/>
              <a:ext cx="728948" cy="1143448"/>
            </a:xfrm>
            <a:prstGeom prst="rect">
              <a:avLst/>
            </a:prstGeom>
          </p:spPr>
          <p:style>
            <a:lnRef idx="1">
              <a:schemeClr val="accent2"/>
            </a:lnRef>
            <a:fillRef idx="3">
              <a:schemeClr val="accent2"/>
            </a:fillRef>
            <a:effectRef idx="2">
              <a:schemeClr val="accent2"/>
            </a:effectRef>
            <a:fontRef idx="minor">
              <a:schemeClr val="lt1"/>
            </a:fontRef>
          </p:style>
        </p:pic>
        <p:pic>
          <p:nvPicPr>
            <p:cNvPr id="26" name="Picture 25" descr="image_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38840" y="5334226"/>
              <a:ext cx="728948" cy="1143448"/>
            </a:xfrm>
            <a:prstGeom prst="rect">
              <a:avLst/>
            </a:prstGeom>
          </p:spPr>
          <p:style>
            <a:lnRef idx="1">
              <a:schemeClr val="accent2"/>
            </a:lnRef>
            <a:fillRef idx="3">
              <a:schemeClr val="accent2"/>
            </a:fillRef>
            <a:effectRef idx="2">
              <a:schemeClr val="accent2"/>
            </a:effectRef>
            <a:fontRef idx="minor">
              <a:schemeClr val="lt1"/>
            </a:fontRef>
          </p:style>
        </p:pic>
        <p:pic>
          <p:nvPicPr>
            <p:cNvPr id="27" name="Picture 26" descr="image_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47366" y="5337886"/>
              <a:ext cx="728948" cy="1143448"/>
            </a:xfrm>
            <a:prstGeom prst="rect">
              <a:avLst/>
            </a:prstGeom>
          </p:spPr>
          <p:style>
            <a:lnRef idx="1">
              <a:schemeClr val="accent2"/>
            </a:lnRef>
            <a:fillRef idx="3">
              <a:schemeClr val="accent2"/>
            </a:fillRef>
            <a:effectRef idx="2">
              <a:schemeClr val="accent2"/>
            </a:effectRef>
            <a:fontRef idx="minor">
              <a:schemeClr val="lt1"/>
            </a:fontRef>
          </p:style>
        </p:pic>
        <p:pic>
          <p:nvPicPr>
            <p:cNvPr id="28" name="Picture 27" descr="image_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66653" y="5334226"/>
              <a:ext cx="728948" cy="1143448"/>
            </a:xfrm>
            <a:prstGeom prst="rect">
              <a:avLst/>
            </a:prstGeom>
          </p:spPr>
          <p:style>
            <a:lnRef idx="1">
              <a:schemeClr val="accent2"/>
            </a:lnRef>
            <a:fillRef idx="3">
              <a:schemeClr val="accent2"/>
            </a:fillRef>
            <a:effectRef idx="2">
              <a:schemeClr val="accent2"/>
            </a:effectRef>
            <a:fontRef idx="minor">
              <a:schemeClr val="lt1"/>
            </a:fontRef>
          </p:style>
        </p:pic>
        <p:pic>
          <p:nvPicPr>
            <p:cNvPr id="29" name="Picture 28" descr="image_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75300" y="5337886"/>
              <a:ext cx="728948" cy="1143448"/>
            </a:xfrm>
            <a:prstGeom prst="rect">
              <a:avLst/>
            </a:prstGeom>
          </p:spPr>
          <p:style>
            <a:lnRef idx="1">
              <a:schemeClr val="accent2"/>
            </a:lnRef>
            <a:fillRef idx="3">
              <a:schemeClr val="accent2"/>
            </a:fillRef>
            <a:effectRef idx="2">
              <a:schemeClr val="accent2"/>
            </a:effectRef>
            <a:fontRef idx="minor">
              <a:schemeClr val="lt1"/>
            </a:fontRef>
          </p:style>
        </p:pic>
        <p:pic>
          <p:nvPicPr>
            <p:cNvPr id="30" name="Picture 29" descr="image_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74197" y="5334226"/>
              <a:ext cx="728948" cy="1143448"/>
            </a:xfrm>
            <a:prstGeom prst="rect">
              <a:avLst/>
            </a:prstGeom>
          </p:spPr>
          <p:style>
            <a:lnRef idx="1">
              <a:schemeClr val="accent2"/>
            </a:lnRef>
            <a:fillRef idx="3">
              <a:schemeClr val="accent2"/>
            </a:fillRef>
            <a:effectRef idx="2">
              <a:schemeClr val="accent2"/>
            </a:effectRef>
            <a:fontRef idx="minor">
              <a:schemeClr val="lt1"/>
            </a:fontRef>
          </p:style>
        </p:pic>
        <p:pic>
          <p:nvPicPr>
            <p:cNvPr id="31" name="Picture 30" descr="image_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63191" y="5334226"/>
              <a:ext cx="728948" cy="1143448"/>
            </a:xfrm>
            <a:prstGeom prst="rect">
              <a:avLst/>
            </a:prstGeom>
          </p:spPr>
          <p:style>
            <a:lnRef idx="1">
              <a:schemeClr val="accent2"/>
            </a:lnRef>
            <a:fillRef idx="3">
              <a:schemeClr val="accent2"/>
            </a:fillRef>
            <a:effectRef idx="2">
              <a:schemeClr val="accent2"/>
            </a:effectRef>
            <a:fontRef idx="minor">
              <a:schemeClr val="lt1"/>
            </a:fontRef>
          </p:style>
        </p:pic>
      </p:grpSp>
      <p:grpSp>
        <p:nvGrpSpPr>
          <p:cNvPr id="36" name="Group 35"/>
          <p:cNvGrpSpPr/>
          <p:nvPr/>
        </p:nvGrpSpPr>
        <p:grpSpPr>
          <a:xfrm>
            <a:off x="452201" y="3476084"/>
            <a:ext cx="8320878" cy="1366758"/>
            <a:chOff x="452201" y="3476084"/>
            <a:chExt cx="8320878" cy="1366758"/>
          </a:xfrm>
        </p:grpSpPr>
        <p:sp>
          <p:nvSpPr>
            <p:cNvPr id="14" name="Rounded Rectangle 13"/>
            <p:cNvSpPr/>
            <p:nvPr/>
          </p:nvSpPr>
          <p:spPr>
            <a:xfrm>
              <a:off x="452201" y="3476084"/>
              <a:ext cx="8320878" cy="1366758"/>
            </a:xfrm>
            <a:prstGeom prst="round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kumimoji="1" lang="en-US" altLang="ja-JP" sz="4000" dirty="0" smtClean="0"/>
                <a:t>Virtual Infrastructure</a:t>
              </a:r>
              <a:endParaRPr kumimoji="1" lang="ja-JP" altLang="en-US" sz="4000" dirty="0"/>
            </a:p>
          </p:txBody>
        </p:sp>
        <p:pic>
          <p:nvPicPr>
            <p:cNvPr id="16" name="Picture 15" descr="gears.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03145" y="3615066"/>
              <a:ext cx="1249039" cy="1116085"/>
            </a:xfrm>
            <a:prstGeom prst="rect">
              <a:avLst/>
            </a:prstGeom>
          </p:spPr>
        </p:pic>
      </p:grpSp>
      <p:pic>
        <p:nvPicPr>
          <p:cNvPr id="18" name="Picture 17" descr="Administrato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11361" y="1955690"/>
            <a:ext cx="1225931" cy="1225931"/>
          </a:xfrm>
          <a:prstGeom prst="rect">
            <a:avLst/>
          </a:prstGeom>
        </p:spPr>
      </p:pic>
      <p:sp>
        <p:nvSpPr>
          <p:cNvPr id="19" name="TextBox 18"/>
          <p:cNvSpPr txBox="1"/>
          <p:nvPr/>
        </p:nvSpPr>
        <p:spPr>
          <a:xfrm>
            <a:off x="5275300" y="2383992"/>
            <a:ext cx="1569660" cy="369332"/>
          </a:xfrm>
          <a:prstGeom prst="rect">
            <a:avLst/>
          </a:prstGeom>
          <a:noFill/>
        </p:spPr>
        <p:txBody>
          <a:bodyPr wrap="none" rtlCol="0">
            <a:spAutoFit/>
          </a:bodyPr>
          <a:lstStyle/>
          <a:p>
            <a:r>
              <a:rPr kumimoji="1" lang="en-US" altLang="ja-JP" dirty="0" smtClean="0"/>
              <a:t>Administrator</a:t>
            </a:r>
          </a:p>
        </p:txBody>
      </p:sp>
      <p:cxnSp>
        <p:nvCxnSpPr>
          <p:cNvPr id="21" name="Straight Arrow Connector 20"/>
          <p:cNvCxnSpPr>
            <a:stCxn id="18" idx="2"/>
            <a:endCxn id="40" idx="0"/>
          </p:cNvCxnSpPr>
          <p:nvPr/>
        </p:nvCxnSpPr>
        <p:spPr>
          <a:xfrm flipH="1">
            <a:off x="834082" y="3181621"/>
            <a:ext cx="3690245" cy="191046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a:stCxn id="18" idx="2"/>
            <a:endCxn id="46" idx="0"/>
          </p:cNvCxnSpPr>
          <p:nvPr/>
        </p:nvCxnSpPr>
        <p:spPr>
          <a:xfrm>
            <a:off x="4524327" y="3181621"/>
            <a:ext cx="419353" cy="191046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5" name="TextBox 34"/>
          <p:cNvSpPr txBox="1"/>
          <p:nvPr/>
        </p:nvSpPr>
        <p:spPr>
          <a:xfrm>
            <a:off x="4823838" y="3766653"/>
            <a:ext cx="3920364" cy="830997"/>
          </a:xfrm>
          <a:prstGeom prst="rect">
            <a:avLst/>
          </a:prstGeom>
          <a:noFill/>
        </p:spPr>
        <p:txBody>
          <a:bodyPr wrap="none" rtlCol="0">
            <a:spAutoFit/>
          </a:bodyPr>
          <a:lstStyle/>
          <a:p>
            <a:r>
              <a:rPr kumimoji="1" lang="en-US" altLang="ja-JP" sz="2400" dirty="0" smtClean="0"/>
              <a:t>Manually configure/manage</a:t>
            </a:r>
          </a:p>
          <a:p>
            <a:r>
              <a:rPr lang="en-US" altLang="ja-JP" sz="2400" dirty="0"/>
              <a:t>e</a:t>
            </a:r>
            <a:r>
              <a:rPr kumimoji="1" lang="en-US" altLang="ja-JP" sz="2400" dirty="0" smtClean="0"/>
              <a:t>ach </a:t>
            </a:r>
            <a:r>
              <a:rPr lang="en-US" altLang="ja-JP" sz="2400" dirty="0"/>
              <a:t>p</a:t>
            </a:r>
            <a:r>
              <a:rPr kumimoji="1" lang="en-US" altLang="ja-JP" sz="2400" dirty="0" smtClean="0"/>
              <a:t>hysical </a:t>
            </a:r>
            <a:r>
              <a:rPr lang="en-US" altLang="ja-JP" sz="2400" dirty="0"/>
              <a:t>m</a:t>
            </a:r>
            <a:r>
              <a:rPr kumimoji="1" lang="en-US" altLang="ja-JP" sz="2400" dirty="0" smtClean="0"/>
              <a:t>achine</a:t>
            </a:r>
            <a:endParaRPr kumimoji="1" lang="ja-JP" altLang="en-US" sz="2400" dirty="0"/>
          </a:p>
        </p:txBody>
      </p:sp>
      <p:grpSp>
        <p:nvGrpSpPr>
          <p:cNvPr id="37" name="Group 36"/>
          <p:cNvGrpSpPr/>
          <p:nvPr/>
        </p:nvGrpSpPr>
        <p:grpSpPr>
          <a:xfrm>
            <a:off x="25367" y="5092084"/>
            <a:ext cx="3911361" cy="1617429"/>
            <a:chOff x="0" y="3519467"/>
            <a:chExt cx="3911361" cy="1617429"/>
          </a:xfrm>
        </p:grpSpPr>
        <p:sp>
          <p:nvSpPr>
            <p:cNvPr id="38" name="Rounded Rectangular Callout 37"/>
            <p:cNvSpPr/>
            <p:nvPr/>
          </p:nvSpPr>
          <p:spPr>
            <a:xfrm>
              <a:off x="1605280" y="3519467"/>
              <a:ext cx="2306081" cy="1504940"/>
            </a:xfrm>
            <a:prstGeom prst="wedgeRoundRectCallout">
              <a:avLst>
                <a:gd name="adj1" fmla="val -58282"/>
                <a:gd name="adj2" fmla="val -22564"/>
                <a:gd name="adj3" fmla="val 1666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nvGrpSpPr>
            <p:cNvPr id="39" name="Group 38"/>
            <p:cNvGrpSpPr/>
            <p:nvPr/>
          </p:nvGrpSpPr>
          <p:grpSpPr>
            <a:xfrm>
              <a:off x="1935703" y="3689936"/>
              <a:ext cx="1622226" cy="1143448"/>
              <a:chOff x="1935703" y="5262553"/>
              <a:chExt cx="1622226" cy="1143448"/>
            </a:xfrm>
          </p:grpSpPr>
          <p:pic>
            <p:nvPicPr>
              <p:cNvPr id="41" name="Picture 40" descr="image_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35703" y="5262553"/>
                <a:ext cx="728948" cy="1143448"/>
              </a:xfrm>
              <a:prstGeom prst="rect">
                <a:avLst/>
              </a:prstGeom>
            </p:spPr>
          </p:pic>
          <p:pic>
            <p:nvPicPr>
              <p:cNvPr id="42" name="Picture 41" descr="image_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28981" y="5262553"/>
                <a:ext cx="728948" cy="1143448"/>
              </a:xfrm>
              <a:prstGeom prst="rect">
                <a:avLst/>
              </a:prstGeom>
            </p:spPr>
          </p:pic>
        </p:grpSp>
        <p:pic>
          <p:nvPicPr>
            <p:cNvPr id="40" name="Picture 39" descr="S35-1094-main.jpg"/>
            <p:cNvPicPr>
              <a:picLocks noChangeAspect="1"/>
            </p:cNvPicPr>
            <p:nvPr/>
          </p:nvPicPr>
          <p:blipFill>
            <a:blip r:embed="rId6">
              <a:extLst>
                <a:ext uri="{BEBA8EAE-BF5A-486C-A8C5-ECC9F3942E4B}">
                  <a14:imgProps xmlns:a14="http://schemas.microsoft.com/office/drawing/2010/main">
                    <a14:imgLayer r:embed="rId7">
                      <a14:imgEffect>
                        <a14:backgroundRemoval t="0" b="99667" l="10000" r="90000">
                          <a14:foregroundMark x1="63667" y1="10000" x2="63667" y2="10000"/>
                          <a14:foregroundMark x1="47333" y1="10667" x2="47333" y2="10667"/>
                        </a14:backgroundRemoval>
                      </a14:imgEffect>
                    </a14:imgLayer>
                  </a14:imgProps>
                </a:ext>
                <a:ext uri="{28A0092B-C50C-407E-A947-70E740481C1C}">
                  <a14:useLocalDpi xmlns:a14="http://schemas.microsoft.com/office/drawing/2010/main" val="0"/>
                </a:ext>
              </a:extLst>
            </a:blip>
            <a:stretch>
              <a:fillRect/>
            </a:stretch>
          </p:blipFill>
          <p:spPr>
            <a:xfrm>
              <a:off x="0" y="3519467"/>
              <a:ext cx="1617429" cy="1617429"/>
            </a:xfrm>
            <a:prstGeom prst="rect">
              <a:avLst/>
            </a:prstGeom>
          </p:spPr>
        </p:pic>
      </p:grpSp>
      <p:grpSp>
        <p:nvGrpSpPr>
          <p:cNvPr id="43" name="Group 42"/>
          <p:cNvGrpSpPr/>
          <p:nvPr/>
        </p:nvGrpSpPr>
        <p:grpSpPr>
          <a:xfrm>
            <a:off x="4134965" y="5092084"/>
            <a:ext cx="4606367" cy="1617429"/>
            <a:chOff x="4109598" y="3519467"/>
            <a:chExt cx="4606367" cy="1617429"/>
          </a:xfrm>
        </p:grpSpPr>
        <p:sp>
          <p:nvSpPr>
            <p:cNvPr id="44" name="Rounded Rectangular Callout 43"/>
            <p:cNvSpPr/>
            <p:nvPr/>
          </p:nvSpPr>
          <p:spPr>
            <a:xfrm>
              <a:off x="5613327" y="3519467"/>
              <a:ext cx="3102638" cy="1504940"/>
            </a:xfrm>
            <a:prstGeom prst="wedgeRoundRectCallout">
              <a:avLst>
                <a:gd name="adj1" fmla="val -57588"/>
                <a:gd name="adj2" fmla="val -22564"/>
                <a:gd name="adj3" fmla="val 1666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nvGrpSpPr>
            <p:cNvPr id="45" name="Group 44"/>
            <p:cNvGrpSpPr/>
            <p:nvPr/>
          </p:nvGrpSpPr>
          <p:grpSpPr>
            <a:xfrm>
              <a:off x="5839267" y="3689936"/>
              <a:ext cx="2632513" cy="1143448"/>
              <a:chOff x="5824100" y="5262553"/>
              <a:chExt cx="2632513" cy="1143448"/>
            </a:xfrm>
          </p:grpSpPr>
          <p:pic>
            <p:nvPicPr>
              <p:cNvPr id="47" name="Picture 46" descr="image_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19323" y="5262553"/>
                <a:ext cx="728948" cy="1143448"/>
              </a:xfrm>
              <a:prstGeom prst="rect">
                <a:avLst/>
              </a:prstGeom>
            </p:spPr>
          </p:pic>
          <p:pic>
            <p:nvPicPr>
              <p:cNvPr id="48" name="Picture 47" descr="image_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27665" y="5262553"/>
                <a:ext cx="728948" cy="1143448"/>
              </a:xfrm>
              <a:prstGeom prst="rect">
                <a:avLst/>
              </a:prstGeom>
            </p:spPr>
          </p:pic>
          <p:pic>
            <p:nvPicPr>
              <p:cNvPr id="49" name="Picture 48" descr="image_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24100" y="5262553"/>
                <a:ext cx="728948" cy="1143448"/>
              </a:xfrm>
              <a:prstGeom prst="rect">
                <a:avLst/>
              </a:prstGeom>
            </p:spPr>
          </p:pic>
        </p:grpSp>
        <p:pic>
          <p:nvPicPr>
            <p:cNvPr id="46" name="Picture 45" descr="S35-1094-main.jpg"/>
            <p:cNvPicPr>
              <a:picLocks noChangeAspect="1"/>
            </p:cNvPicPr>
            <p:nvPr/>
          </p:nvPicPr>
          <p:blipFill>
            <a:blip r:embed="rId6">
              <a:extLst>
                <a:ext uri="{BEBA8EAE-BF5A-486C-A8C5-ECC9F3942E4B}">
                  <a14:imgProps xmlns:a14="http://schemas.microsoft.com/office/drawing/2010/main">
                    <a14:imgLayer r:embed="rId8">
                      <a14:imgEffect>
                        <a14:backgroundRemoval t="0" b="99667" l="10000" r="90000">
                          <a14:foregroundMark x1="63667" y1="10000" x2="63667" y2="10000"/>
                          <a14:foregroundMark x1="47333" y1="10667" x2="47333" y2="10667"/>
                        </a14:backgroundRemoval>
                      </a14:imgEffect>
                    </a14:imgLayer>
                  </a14:imgProps>
                </a:ext>
                <a:ext uri="{28A0092B-C50C-407E-A947-70E740481C1C}">
                  <a14:useLocalDpi xmlns:a14="http://schemas.microsoft.com/office/drawing/2010/main" val="0"/>
                </a:ext>
              </a:extLst>
            </a:blip>
            <a:stretch>
              <a:fillRect/>
            </a:stretch>
          </p:blipFill>
          <p:spPr>
            <a:xfrm>
              <a:off x="4109598" y="3519467"/>
              <a:ext cx="1617429" cy="1617429"/>
            </a:xfrm>
            <a:prstGeom prst="rect">
              <a:avLst/>
            </a:prstGeom>
          </p:spPr>
        </p:pic>
      </p:grpSp>
    </p:spTree>
    <p:extLst>
      <p:ext uri="{BB962C8B-B14F-4D97-AF65-F5344CB8AC3E}">
        <p14:creationId xmlns:p14="http://schemas.microsoft.com/office/powerpoint/2010/main" val="18338670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5"/>
                                        </p:tgtEl>
                                        <p:attrNameLst>
                                          <p:attrName>style.visibility</p:attrName>
                                        </p:attrNameLst>
                                      </p:cBhvr>
                                      <p:to>
                                        <p:strVal val="visible"/>
                                      </p:to>
                                    </p:set>
                                    <p:animEffect transition="in" filter="fade">
                                      <p:cBhvr>
                                        <p:cTn id="13" dur="500"/>
                                        <p:tgtEl>
                                          <p:spTgt spid="35"/>
                                        </p:tgtEl>
                                      </p:cBhvr>
                                    </p:animEffect>
                                  </p:childTnLst>
                                </p:cTn>
                              </p:par>
                              <p:par>
                                <p:cTn id="14" presetID="10" presetClass="entr" presetSubtype="0" fill="hold" nodeType="with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fade">
                                      <p:cBhvr>
                                        <p:cTn id="16" dur="500"/>
                                        <p:tgtEl>
                                          <p:spTgt spid="23"/>
                                        </p:tgtEl>
                                      </p:cBhvr>
                                    </p:animEffect>
                                  </p:childTnLst>
                                </p:cTn>
                              </p:par>
                              <p:par>
                                <p:cTn id="17" presetID="10" presetClass="entr" presetSubtype="0" fill="hold" nodeType="with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fade">
                                      <p:cBhvr>
                                        <p:cTn id="19" dur="500"/>
                                        <p:tgtEl>
                                          <p:spTgt spid="21"/>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xit" presetSubtype="0" fill="hold" grpId="1" nodeType="clickEffect">
                                  <p:stCondLst>
                                    <p:cond delay="0"/>
                                  </p:stCondLst>
                                  <p:childTnLst>
                                    <p:animEffect transition="out" filter="fade">
                                      <p:cBhvr>
                                        <p:cTn id="23" dur="500"/>
                                        <p:tgtEl>
                                          <p:spTgt spid="35"/>
                                        </p:tgtEl>
                                      </p:cBhvr>
                                    </p:animEffect>
                                    <p:set>
                                      <p:cBhvr>
                                        <p:cTn id="24" dur="1" fill="hold">
                                          <p:stCondLst>
                                            <p:cond delay="499"/>
                                          </p:stCondLst>
                                        </p:cTn>
                                        <p:tgtEl>
                                          <p:spTgt spid="35"/>
                                        </p:tgtEl>
                                        <p:attrNameLst>
                                          <p:attrName>style.visibility</p:attrName>
                                        </p:attrNameLst>
                                      </p:cBhvr>
                                      <p:to>
                                        <p:strVal val="hidden"/>
                                      </p:to>
                                    </p:set>
                                  </p:childTnLst>
                                </p:cTn>
                              </p:par>
                              <p:par>
                                <p:cTn id="25" presetID="10" presetClass="exit" presetSubtype="0" fill="hold" nodeType="withEffect">
                                  <p:stCondLst>
                                    <p:cond delay="0"/>
                                  </p:stCondLst>
                                  <p:childTnLst>
                                    <p:animEffect transition="out" filter="fade">
                                      <p:cBhvr>
                                        <p:cTn id="26" dur="500"/>
                                        <p:tgtEl>
                                          <p:spTgt spid="23"/>
                                        </p:tgtEl>
                                      </p:cBhvr>
                                    </p:animEffect>
                                    <p:set>
                                      <p:cBhvr>
                                        <p:cTn id="27" dur="1" fill="hold">
                                          <p:stCondLst>
                                            <p:cond delay="499"/>
                                          </p:stCondLst>
                                        </p:cTn>
                                        <p:tgtEl>
                                          <p:spTgt spid="23"/>
                                        </p:tgtEl>
                                        <p:attrNameLst>
                                          <p:attrName>style.visibility</p:attrName>
                                        </p:attrNameLst>
                                      </p:cBhvr>
                                      <p:to>
                                        <p:strVal val="hidden"/>
                                      </p:to>
                                    </p:set>
                                  </p:childTnLst>
                                </p:cTn>
                              </p:par>
                              <p:par>
                                <p:cTn id="28" presetID="10" presetClass="exit" presetSubtype="0" fill="hold" nodeType="withEffect">
                                  <p:stCondLst>
                                    <p:cond delay="0"/>
                                  </p:stCondLst>
                                  <p:childTnLst>
                                    <p:animEffect transition="out" filter="fade">
                                      <p:cBhvr>
                                        <p:cTn id="29" dur="500"/>
                                        <p:tgtEl>
                                          <p:spTgt spid="21"/>
                                        </p:tgtEl>
                                      </p:cBhvr>
                                    </p:animEffect>
                                    <p:set>
                                      <p:cBhvr>
                                        <p:cTn id="30" dur="1" fill="hold">
                                          <p:stCondLst>
                                            <p:cond delay="499"/>
                                          </p:stCondLst>
                                        </p:cTn>
                                        <p:tgtEl>
                                          <p:spTgt spid="21"/>
                                        </p:tgtEl>
                                        <p:attrNameLst>
                                          <p:attrName>style.visibility</p:attrName>
                                        </p:attrNameLst>
                                      </p:cBhvr>
                                      <p:to>
                                        <p:strVal val="hidden"/>
                                      </p:to>
                                    </p:set>
                                  </p:childTnLst>
                                </p:cTn>
                              </p:par>
                            </p:childTnLst>
                          </p:cTn>
                        </p:par>
                        <p:par>
                          <p:cTn id="31" fill="hold">
                            <p:stCondLst>
                              <p:cond delay="500"/>
                            </p:stCondLst>
                            <p:childTnLst>
                              <p:par>
                                <p:cTn id="32" presetID="10" presetClass="entr" presetSubtype="0" fill="hold" nodeType="afterEffect">
                                  <p:stCondLst>
                                    <p:cond delay="0"/>
                                  </p:stCondLst>
                                  <p:childTnLst>
                                    <p:set>
                                      <p:cBhvr>
                                        <p:cTn id="33" dur="1" fill="hold">
                                          <p:stCondLst>
                                            <p:cond delay="0"/>
                                          </p:stCondLst>
                                        </p:cTn>
                                        <p:tgtEl>
                                          <p:spTgt spid="36"/>
                                        </p:tgtEl>
                                        <p:attrNameLst>
                                          <p:attrName>style.visibility</p:attrName>
                                        </p:attrNameLst>
                                      </p:cBhvr>
                                      <p:to>
                                        <p:strVal val="visible"/>
                                      </p:to>
                                    </p:set>
                                    <p:animEffect transition="in" filter="fade">
                                      <p:cBhvr>
                                        <p:cTn id="34" dur="500"/>
                                        <p:tgtEl>
                                          <p:spTgt spid="36"/>
                                        </p:tgtEl>
                                      </p:cBhvr>
                                    </p:animEffect>
                                  </p:childTnLst>
                                </p:cTn>
                              </p:par>
                            </p:childTnLst>
                          </p:cTn>
                        </p:par>
                        <p:par>
                          <p:cTn id="35" fill="hold">
                            <p:stCondLst>
                              <p:cond delay="1000"/>
                            </p:stCondLst>
                            <p:childTnLst>
                              <p:par>
                                <p:cTn id="36" presetID="10" presetClass="entr" presetSubtype="0" fill="hold" nodeType="afterEffect">
                                  <p:stCondLst>
                                    <p:cond delay="0"/>
                                  </p:stCondLst>
                                  <p:childTnLst>
                                    <p:set>
                                      <p:cBhvr>
                                        <p:cTn id="37" dur="1" fill="hold">
                                          <p:stCondLst>
                                            <p:cond delay="0"/>
                                          </p:stCondLst>
                                        </p:cTn>
                                        <p:tgtEl>
                                          <p:spTgt spid="24"/>
                                        </p:tgtEl>
                                        <p:attrNameLst>
                                          <p:attrName>style.visibility</p:attrName>
                                        </p:attrNameLst>
                                      </p:cBhvr>
                                      <p:to>
                                        <p:strVal val="visible"/>
                                      </p:to>
                                    </p:set>
                                    <p:animEffect transition="in" filter="fade">
                                      <p:cBhvr>
                                        <p:cTn id="38"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35" grpId="0"/>
      <p:bldP spid="35" grpI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6517" y="577546"/>
            <a:ext cx="7770813" cy="1371600"/>
          </a:xfrm>
        </p:spPr>
        <p:txBody>
          <a:bodyPr/>
          <a:lstStyle/>
          <a:p>
            <a:r>
              <a:rPr lang="en-US" altLang="ja-JP" dirty="0" smtClean="0"/>
              <a:t>VI still isn’t the answer</a:t>
            </a:r>
            <a:endParaRPr kumimoji="1" lang="ja-JP" altLang="en-US" dirty="0"/>
          </a:p>
        </p:txBody>
      </p:sp>
      <p:sp>
        <p:nvSpPr>
          <p:cNvPr id="4" name="Content Placeholder 3"/>
          <p:cNvSpPr>
            <a:spLocks noGrp="1"/>
          </p:cNvSpPr>
          <p:nvPr>
            <p:ph sz="half" idx="2"/>
          </p:nvPr>
        </p:nvSpPr>
        <p:spPr/>
        <p:txBody>
          <a:bodyPr>
            <a:normAutofit fontScale="92500" lnSpcReduction="20000"/>
          </a:bodyPr>
          <a:lstStyle/>
          <a:p>
            <a:r>
              <a:rPr lang="en-US" altLang="ja-JP" dirty="0"/>
              <a:t>S</a:t>
            </a:r>
            <a:r>
              <a:rPr lang="en-US" altLang="ja-JP" dirty="0" smtClean="0"/>
              <a:t>ingle VM have limited capability, </a:t>
            </a:r>
            <a:r>
              <a:rPr lang="en-US" altLang="ja-JP" dirty="0"/>
              <a:t>not </a:t>
            </a:r>
            <a:r>
              <a:rPr lang="en-US" altLang="ja-JP" dirty="0" smtClean="0"/>
              <a:t>enough intensive use</a:t>
            </a:r>
          </a:p>
          <a:p>
            <a:pPr lvl="1"/>
            <a:r>
              <a:rPr lang="en-US" altLang="ja-JP" dirty="0" smtClean="0"/>
              <a:t>Computational power</a:t>
            </a:r>
          </a:p>
          <a:p>
            <a:pPr lvl="1"/>
            <a:r>
              <a:rPr kumimoji="1" lang="en-US" altLang="ja-JP" dirty="0" smtClean="0"/>
              <a:t>Storage</a:t>
            </a:r>
          </a:p>
          <a:p>
            <a:r>
              <a:rPr lang="en-US" altLang="ja-JP" dirty="0" smtClean="0"/>
              <a:t>One powerful VM isn’t easily scalable in the long run</a:t>
            </a:r>
            <a:endParaRPr kumimoji="1" lang="en-US" altLang="ja-JP" dirty="0" smtClean="0"/>
          </a:p>
          <a:p>
            <a:r>
              <a:rPr lang="en-US" altLang="ja-JP" dirty="0" smtClean="0"/>
              <a:t>User could have multiple VM but </a:t>
            </a:r>
            <a:r>
              <a:rPr lang="en-US" altLang="ja-JP" b="1" dirty="0" smtClean="0"/>
              <a:t>they need to be configured to work together</a:t>
            </a:r>
            <a:endParaRPr kumimoji="1" lang="ja-JP" altLang="en-US" b="1" dirty="0"/>
          </a:p>
        </p:txBody>
      </p:sp>
      <p:sp>
        <p:nvSpPr>
          <p:cNvPr id="6" name="Rounded Rectangle 5"/>
          <p:cNvSpPr/>
          <p:nvPr/>
        </p:nvSpPr>
        <p:spPr>
          <a:xfrm>
            <a:off x="776517" y="2209801"/>
            <a:ext cx="3437295" cy="695062"/>
          </a:xfrm>
          <a:prstGeom prst="round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kumimoji="1" lang="en-US" altLang="ja-JP" sz="3200" dirty="0" smtClean="0"/>
              <a:t>VI Toolkit</a:t>
            </a:r>
            <a:endParaRPr kumimoji="1" lang="ja-JP" altLang="en-US" sz="3200" dirty="0"/>
          </a:p>
        </p:txBody>
      </p:sp>
      <p:pic>
        <p:nvPicPr>
          <p:cNvPr id="7" name="Picture 6" descr="gear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07810" y="2219599"/>
            <a:ext cx="681262" cy="608745"/>
          </a:xfrm>
          <a:prstGeom prst="rect">
            <a:avLst/>
          </a:prstGeom>
        </p:spPr>
      </p:pic>
      <p:sp>
        <p:nvSpPr>
          <p:cNvPr id="8" name="Rounded Rectangle 7"/>
          <p:cNvSpPr/>
          <p:nvPr/>
        </p:nvSpPr>
        <p:spPr>
          <a:xfrm>
            <a:off x="776517" y="3197943"/>
            <a:ext cx="3437295" cy="2669458"/>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ja-JP" altLang="en-US" dirty="0"/>
          </a:p>
        </p:txBody>
      </p:sp>
      <p:pic>
        <p:nvPicPr>
          <p:cNvPr id="10" name="Picture 9" descr="image_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16353" y="3628871"/>
            <a:ext cx="956521" cy="1500425"/>
          </a:xfrm>
          <a:prstGeom prst="rect">
            <a:avLst/>
          </a:prstGeom>
        </p:spPr>
        <p:style>
          <a:lnRef idx="1">
            <a:schemeClr val="accent1"/>
          </a:lnRef>
          <a:fillRef idx="3">
            <a:schemeClr val="accent1"/>
          </a:fillRef>
          <a:effectRef idx="2">
            <a:schemeClr val="accent1"/>
          </a:effectRef>
          <a:fontRef idx="minor">
            <a:schemeClr val="lt1"/>
          </a:fontRef>
        </p:style>
      </p:pic>
      <p:pic>
        <p:nvPicPr>
          <p:cNvPr id="12" name="Picture 11" descr="scientist_300x400.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16353" y="5477327"/>
            <a:ext cx="956521" cy="1272173"/>
          </a:xfrm>
          <a:prstGeom prst="rect">
            <a:avLst/>
          </a:prstGeom>
        </p:spPr>
      </p:pic>
      <p:sp>
        <p:nvSpPr>
          <p:cNvPr id="3" name="TextBox 2"/>
          <p:cNvSpPr txBox="1"/>
          <p:nvPr/>
        </p:nvSpPr>
        <p:spPr>
          <a:xfrm>
            <a:off x="3016604" y="5992533"/>
            <a:ext cx="646331" cy="369332"/>
          </a:xfrm>
          <a:prstGeom prst="rect">
            <a:avLst/>
          </a:prstGeom>
          <a:noFill/>
        </p:spPr>
        <p:txBody>
          <a:bodyPr wrap="none" rtlCol="0">
            <a:spAutoFit/>
          </a:bodyPr>
          <a:lstStyle/>
          <a:p>
            <a:r>
              <a:rPr kumimoji="1" lang="en-US" altLang="ja-JP" dirty="0" smtClean="0"/>
              <a:t>User</a:t>
            </a:r>
            <a:endParaRPr kumimoji="1" lang="ja-JP" altLang="en-US" dirty="0"/>
          </a:p>
        </p:txBody>
      </p:sp>
      <p:pic>
        <p:nvPicPr>
          <p:cNvPr id="13" name="Picture 12" descr="image_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29549" y="3628871"/>
            <a:ext cx="956521" cy="1500425"/>
          </a:xfrm>
          <a:prstGeom prst="rect">
            <a:avLst/>
          </a:prstGeom>
        </p:spPr>
        <p:style>
          <a:lnRef idx="1">
            <a:schemeClr val="accent1"/>
          </a:lnRef>
          <a:fillRef idx="3">
            <a:schemeClr val="accent1"/>
          </a:fillRef>
          <a:effectRef idx="2">
            <a:schemeClr val="accent1"/>
          </a:effectRef>
          <a:fontRef idx="minor">
            <a:schemeClr val="lt1"/>
          </a:fontRef>
        </p:style>
      </p:pic>
      <p:cxnSp>
        <p:nvCxnSpPr>
          <p:cNvPr id="14" name="Straight Arrow Connector 13"/>
          <p:cNvCxnSpPr/>
          <p:nvPr/>
        </p:nvCxnSpPr>
        <p:spPr>
          <a:xfrm>
            <a:off x="2016353" y="4445368"/>
            <a:ext cx="913196" cy="0"/>
          </a:xfrm>
          <a:prstGeom prst="straightConnector1">
            <a:avLst/>
          </a:prstGeom>
          <a:ln>
            <a:headEnd type="arrow"/>
            <a:tailEnd type="arrow"/>
          </a:ln>
        </p:spPr>
        <p:style>
          <a:lnRef idx="2">
            <a:schemeClr val="accent3"/>
          </a:lnRef>
          <a:fillRef idx="0">
            <a:schemeClr val="accent3"/>
          </a:fillRef>
          <a:effectRef idx="1">
            <a:schemeClr val="accent3"/>
          </a:effectRef>
          <a:fontRef idx="minor">
            <a:schemeClr val="tx1"/>
          </a:fontRef>
        </p:style>
      </p:cxnSp>
      <p:sp>
        <p:nvSpPr>
          <p:cNvPr id="16" name="Rectangle 15"/>
          <p:cNvSpPr/>
          <p:nvPr/>
        </p:nvSpPr>
        <p:spPr>
          <a:xfrm>
            <a:off x="2288170" y="3772553"/>
            <a:ext cx="371992" cy="646331"/>
          </a:xfrm>
          <a:prstGeom prst="rect">
            <a:avLst/>
          </a:prstGeom>
          <a:noFill/>
        </p:spPr>
        <p:txBody>
          <a:bodyPr wrap="none" lIns="91440" tIns="45720" rIns="91440" bIns="45720">
            <a:spAutoFit/>
          </a:bodyPr>
          <a:lstStyle/>
          <a:p>
            <a:pPr algn="ctr"/>
            <a:r>
              <a:rPr lang="en-US" altLang="ja-JP" sz="3600" b="1" cap="none" spc="0"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a:t>
            </a:r>
            <a:endParaRPr lang="en-US" altLang="ja-JP" sz="36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15" name="TextBox 14"/>
          <p:cNvSpPr txBox="1"/>
          <p:nvPr/>
        </p:nvSpPr>
        <p:spPr>
          <a:xfrm>
            <a:off x="1803413" y="3021395"/>
            <a:ext cx="2285659" cy="369332"/>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kumimoji="1" lang="en-US" altLang="ja-JP" dirty="0" smtClean="0"/>
              <a:t>Virtual Infrastructure</a:t>
            </a:r>
            <a:endParaRPr kumimoji="1" lang="ja-JP" altLang="en-US" dirty="0"/>
          </a:p>
        </p:txBody>
      </p:sp>
    </p:spTree>
    <p:extLst>
      <p:ext uri="{BB962C8B-B14F-4D97-AF65-F5344CB8AC3E}">
        <p14:creationId xmlns:p14="http://schemas.microsoft.com/office/powerpoint/2010/main" val="335005316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0" presetClass="path" presetSubtype="0" accel="50000" decel="50000" fill="hold" nodeType="clickEffect">
                                  <p:stCondLst>
                                    <p:cond delay="0"/>
                                  </p:stCondLst>
                                  <p:childTnLst>
                                    <p:animMotion origin="layout" path="M 4.81674E-6 -4.95141E-7 L -0.10544 -4.95141E-7 " pathEditMode="relative" rAng="0" ptsTypes="AA">
                                      <p:cBhvr>
                                        <p:cTn id="16" dur="1000" fill="hold"/>
                                        <p:tgtEl>
                                          <p:spTgt spid="10"/>
                                        </p:tgtEl>
                                        <p:attrNameLst>
                                          <p:attrName>ppt_x</p:attrName>
                                          <p:attrName>ppt_y</p:attrName>
                                        </p:attrNameLst>
                                      </p:cBhvr>
                                      <p:rCtr x="-5281" y="0"/>
                                    </p:animMotion>
                                  </p:childTnLst>
                                </p:cTn>
                              </p:par>
                            </p:childTnLst>
                          </p:cTn>
                        </p:par>
                        <p:par>
                          <p:cTn id="17" fill="hold">
                            <p:stCondLst>
                              <p:cond delay="1000"/>
                            </p:stCondLst>
                            <p:childTnLst>
                              <p:par>
                                <p:cTn id="18" presetID="10" presetClass="entr" presetSubtype="0" fill="hold" nodeType="after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500"/>
                                        <p:tgtEl>
                                          <p:spTgt spid="13"/>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16" grpId="0"/>
    </p:bldLst>
  </p:timing>
</p:sld>
</file>

<file path=ppt/theme/_rels/theme1.xml.rels><?xml version="1.0" encoding="UTF-8" standalone="yes"?>
<Relationships xmlns="http://schemas.openxmlformats.org/package/2006/relationships"><Relationship Id="rId3" Type="http://schemas.openxmlformats.org/officeDocument/2006/relationships/image" Target="../media/image3.jpeg"/><Relationship Id="rId4" Type="http://schemas.openxmlformats.org/officeDocument/2006/relationships/image" Target="../media/image4.jpeg"/><Relationship Id="rId5" Type="http://schemas.openxmlformats.org/officeDocument/2006/relationships/image" Target="../media/image5.jpeg"/><Relationship Id="rId1" Type="http://schemas.openxmlformats.org/officeDocument/2006/relationships/image" Target="../media/image1.jpeg"/><Relationship Id="rId2" Type="http://schemas.openxmlformats.org/officeDocument/2006/relationships/image" Target="../media/image2.jpeg"/></Relationships>
</file>

<file path=ppt/theme/theme1.xml><?xml version="1.0" encoding="utf-8"?>
<a:theme xmlns:a="http://schemas.openxmlformats.org/drawingml/2006/main" name="Folio">
  <a:themeElements>
    <a:clrScheme name="Folio">
      <a:dk1>
        <a:sysClr val="windowText" lastClr="000000"/>
      </a:dk1>
      <a:lt1>
        <a:sysClr val="window" lastClr="FFFFFF"/>
      </a:lt1>
      <a:dk2>
        <a:srgbClr val="2D2F2B"/>
      </a:dk2>
      <a:lt2>
        <a:srgbClr val="DEDED7"/>
      </a:lt2>
      <a:accent1>
        <a:srgbClr val="294171"/>
      </a:accent1>
      <a:accent2>
        <a:srgbClr val="748CBC"/>
      </a:accent2>
      <a:accent3>
        <a:srgbClr val="8E887C"/>
      </a:accent3>
      <a:accent4>
        <a:srgbClr val="834736"/>
      </a:accent4>
      <a:accent5>
        <a:srgbClr val="5A1705"/>
      </a:accent5>
      <a:accent6>
        <a:srgbClr val="A0A16A"/>
      </a:accent6>
      <a:hlink>
        <a:srgbClr val="74B6BC"/>
      </a:hlink>
      <a:folHlink>
        <a:srgbClr val="7F95A4"/>
      </a:folHlink>
    </a:clrScheme>
    <a:fontScheme name="Folio">
      <a:majorFont>
        <a:latin typeface="Calisto MT"/>
        <a:ea typeface=""/>
        <a:cs typeface=""/>
        <a:font script="Jpan" typeface="ＭＳ 明朝"/>
        <a:font script="Hans" typeface="宋体"/>
        <a:font script="Hant" typeface="新細明體"/>
      </a:majorFont>
      <a:minorFont>
        <a:latin typeface="Calisto MT"/>
        <a:ea typeface=""/>
        <a:cs typeface=""/>
        <a:font script="Jpan" typeface="ＭＳ 明朝"/>
        <a:font script="Hans" typeface="宋体"/>
        <a:font script="Hant" typeface="新細明體"/>
      </a:minorFont>
    </a:fontScheme>
    <a:fmtScheme name="Folio">
      <a:fillStyleLst>
        <a:solidFill>
          <a:schemeClr val="phClr"/>
        </a:solidFill>
        <a:blipFill rotWithShape="1">
          <a:blip xmlns:r="http://schemas.openxmlformats.org/officeDocument/2006/relationships" r:embed="rId1">
            <a:duotone>
              <a:schemeClr val="phClr">
                <a:shade val="30000"/>
                <a:satMod val="120000"/>
              </a:schemeClr>
              <a:schemeClr val="phClr">
                <a:tint val="70000"/>
                <a:satMod val="350000"/>
                <a:lumMod val="110000"/>
              </a:schemeClr>
            </a:duotone>
          </a:blip>
          <a:stretch/>
        </a:blipFill>
        <a:blipFill rotWithShape="1">
          <a:blip xmlns:r="http://schemas.openxmlformats.org/officeDocument/2006/relationships" r:embed="rId2">
            <a:duotone>
              <a:schemeClr val="phClr">
                <a:shade val="40000"/>
                <a:satMod val="120000"/>
              </a:schemeClr>
              <a:schemeClr val="phClr">
                <a:tint val="70000"/>
                <a:satMod val="300000"/>
                <a:lumMod val="110000"/>
              </a:schemeClr>
            </a:duotone>
          </a:blip>
          <a:tile tx="0" ty="0" sx="50000" sy="50000" flip="none" algn="tl"/>
        </a:blipFill>
      </a:fillStyleLst>
      <a:lnStyleLst>
        <a:ln w="12700" cap="flat" cmpd="sng" algn="ctr">
          <a:solidFill>
            <a:schemeClr val="phClr">
              <a:shade val="95000"/>
              <a:satMod val="105000"/>
            </a:schemeClr>
          </a:solidFill>
          <a:prstDash val="solid"/>
        </a:ln>
        <a:ln w="3175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38100" dist="25400" dir="5400000" algn="br" rotWithShape="0">
              <a:srgbClr val="000000">
                <a:alpha val="50000"/>
              </a:srgbClr>
            </a:outerShdw>
          </a:effectLst>
        </a:effectStyle>
        <a:effectStyle>
          <a:effectLst>
            <a:innerShdw blurRad="190500" dist="25400">
              <a:srgbClr val="000000">
                <a:alpha val="50000"/>
              </a:srgbClr>
            </a:innerShdw>
          </a:effectLst>
        </a:effectStyle>
      </a:effectStyleLst>
      <a:bgFillStyleLst>
        <a:blipFill rotWithShape="1">
          <a:blip xmlns:r="http://schemas.openxmlformats.org/officeDocument/2006/relationships" r:embed="rId3">
            <a:duotone>
              <a:schemeClr val="phClr">
                <a:shade val="10000"/>
                <a:satMod val="125000"/>
              </a:schemeClr>
              <a:schemeClr val="phClr">
                <a:tint val="70000"/>
                <a:satMod val="350000"/>
                <a:lumMod val="110000"/>
              </a:schemeClr>
            </a:duotone>
          </a:blip>
          <a:stretch/>
        </a:blipFill>
        <a:blipFill rotWithShape="1">
          <a:blip xmlns:r="http://schemas.openxmlformats.org/officeDocument/2006/relationships" r:embed="rId4">
            <a:duotone>
              <a:schemeClr val="phClr">
                <a:shade val="10000"/>
                <a:satMod val="125000"/>
              </a:schemeClr>
              <a:schemeClr val="phClr">
                <a:tint val="70000"/>
                <a:satMod val="350000"/>
                <a:lumMod val="110000"/>
              </a:schemeClr>
            </a:duotone>
          </a:blip>
          <a:stretch/>
        </a:blipFill>
        <a:blipFill rotWithShape="1">
          <a:blip xmlns:r="http://schemas.openxmlformats.org/officeDocument/2006/relationships" r:embed="rId5">
            <a:duotone>
              <a:schemeClr val="phClr">
                <a:shade val="3000"/>
                <a:lumMod val="10000"/>
              </a:schemeClr>
              <a:schemeClr val="phClr">
                <a:tint val="91000"/>
                <a:satMod val="500000"/>
                <a:lumMod val="125000"/>
              </a:schemeClr>
            </a:duotone>
          </a:blip>
          <a:stretch/>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Folio.thmx</Template>
  <TotalTime>2448</TotalTime>
  <Words>2411</Words>
  <Application>Microsoft Macintosh PowerPoint</Application>
  <PresentationFormat>On-screen Show (4:3)</PresentationFormat>
  <Paragraphs>415</Paragraphs>
  <Slides>42</Slides>
  <Notes>27</Notes>
  <HiddenSlides>10</HiddenSlides>
  <MMClips>0</MMClips>
  <ScaleCrop>false</ScaleCrop>
  <HeadingPairs>
    <vt:vector size="4" baseType="variant">
      <vt:variant>
        <vt:lpstr>Theme</vt:lpstr>
      </vt:variant>
      <vt:variant>
        <vt:i4>1</vt:i4>
      </vt:variant>
      <vt:variant>
        <vt:lpstr>Slide Titles</vt:lpstr>
      </vt:variant>
      <vt:variant>
        <vt:i4>42</vt:i4>
      </vt:variant>
    </vt:vector>
  </HeadingPairs>
  <TitlesOfParts>
    <vt:vector size="43" baseType="lpstr">
      <vt:lpstr>Folio</vt:lpstr>
      <vt:lpstr>A Virtual Cluster Manager using a Hierarchical Model for Cloud Infrastructure</vt:lpstr>
      <vt:lpstr>Outline</vt:lpstr>
      <vt:lpstr>1. Introduction</vt:lpstr>
      <vt:lpstr>Virtualization</vt:lpstr>
      <vt:lpstr>Virtualization</vt:lpstr>
      <vt:lpstr>Virtual Machine (VM)</vt:lpstr>
      <vt:lpstr>Virtualization Management</vt:lpstr>
      <vt:lpstr>Virtualization Management</vt:lpstr>
      <vt:lpstr>VI still isn’t the answer</vt:lpstr>
      <vt:lpstr>Virtual Cluster (VC)</vt:lpstr>
      <vt:lpstr>Problem</vt:lpstr>
      <vt:lpstr>Problem</vt:lpstr>
      <vt:lpstr>Problem</vt:lpstr>
      <vt:lpstr>Goal</vt:lpstr>
      <vt:lpstr>2. Proposal</vt:lpstr>
      <vt:lpstr>Proposed Solution</vt:lpstr>
      <vt:lpstr>VC Template Set</vt:lpstr>
      <vt:lpstr>VM Characteristic</vt:lpstr>
      <vt:lpstr>VM Relationships</vt:lpstr>
      <vt:lpstr>Current Solution</vt:lpstr>
      <vt:lpstr>Proposed Solution</vt:lpstr>
      <vt:lpstr>Virtual Cluster Manager</vt:lpstr>
      <vt:lpstr>Virtual Cluster Manager</vt:lpstr>
      <vt:lpstr>VC Hierarchical Model</vt:lpstr>
      <vt:lpstr>1. Structural Hierarchy</vt:lpstr>
      <vt:lpstr>2. Dependency Hierarchy</vt:lpstr>
      <vt:lpstr>Example VC</vt:lpstr>
      <vt:lpstr>Example VC</vt:lpstr>
      <vt:lpstr>3. Evaluation</vt:lpstr>
      <vt:lpstr>Case Study</vt:lpstr>
      <vt:lpstr>Ease of Use</vt:lpstr>
      <vt:lpstr>Example VC</vt:lpstr>
      <vt:lpstr>Commands</vt:lpstr>
      <vt:lpstr>Template Files</vt:lpstr>
      <vt:lpstr>Results</vt:lpstr>
      <vt:lpstr># of Template Files Used</vt:lpstr>
      <vt:lpstr>Results</vt:lpstr>
      <vt:lpstr>4. Conclusion</vt:lpstr>
      <vt:lpstr>Conclusion</vt:lpstr>
      <vt:lpstr>Publication</vt:lpstr>
      <vt:lpstr>I’d like to thank</vt:lpstr>
      <vt:lpstr>Thank You Very Much!</vt:lpstr>
    </vt:vector>
  </TitlesOfParts>
  <Company>Kasetsart University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Virtual Cluster Manager using a Hierarchical Model for Cloud Infrastructure</dc:title>
  <dc:creator>Pongsakorn U-chupala</dc:creator>
  <cp:lastModifiedBy>Pongsakorn U-chupala</cp:lastModifiedBy>
  <cp:revision>145</cp:revision>
  <dcterms:created xsi:type="dcterms:W3CDTF">2012-01-16T05:23:35Z</dcterms:created>
  <dcterms:modified xsi:type="dcterms:W3CDTF">2012-01-24T09:41:59Z</dcterms:modified>
</cp:coreProperties>
</file>